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9" r:id="rId3"/>
    <p:sldId id="262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1" autoAdjust="0"/>
  </p:normalViewPr>
  <p:slideViewPr>
    <p:cSldViewPr snapToGrid="0" snapToObjects="1"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C303-4B4F-5B4B-BFC9-FD624C0899F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EB95-54D0-7D4E-9A2A-7A4D3379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8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517715" y="1772816"/>
            <a:ext cx="6649983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Női labdarúgás</a:t>
            </a:r>
            <a:endParaRPr lang="hu-H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2064470" y="2809922"/>
            <a:ext cx="7332066" cy="1051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Dénes András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42" y="251463"/>
            <a:ext cx="7772400" cy="7315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Kép 15" descr="ORSZAGONKEN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77" y="113122"/>
            <a:ext cx="7498034" cy="59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9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42" y="251463"/>
            <a:ext cx="7772400" cy="7315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Kép 16" descr="lakossagi arany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757" y="164474"/>
            <a:ext cx="7293515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42" y="251463"/>
            <a:ext cx="7772400" cy="7315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Kép 13" descr="u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758" y="190571"/>
            <a:ext cx="7321796" cy="58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_arcul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forum_arculat</Template>
  <TotalTime>7</TotalTime>
  <Words>117</Words>
  <Application>Microsoft Office PowerPoint</Application>
  <PresentationFormat>Diavetítés a képernyőre (4:3 oldalarány)</PresentationFormat>
  <Paragraphs>10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forum_arculat</vt:lpstr>
      <vt:lpstr>LOREM IPSUM DOLOR SIT</vt:lpstr>
      <vt:lpstr>2. dia</vt:lpstr>
      <vt:lpstr>3. dia</vt:lpstr>
      <vt:lpstr>4. dia</vt:lpstr>
      <vt:lpstr>5. dia</vt:lpstr>
    </vt:vector>
  </TitlesOfParts>
  <Company>Vision Politics Budapest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Török Gábor</dc:creator>
  <cp:lastModifiedBy>YpsylonDajana</cp:lastModifiedBy>
  <cp:revision>2</cp:revision>
  <dcterms:created xsi:type="dcterms:W3CDTF">2013-01-14T17:57:17Z</dcterms:created>
  <dcterms:modified xsi:type="dcterms:W3CDTF">2013-01-15T21:20:24Z</dcterms:modified>
</cp:coreProperties>
</file>