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9" r:id="rId2"/>
    <p:sldId id="272" r:id="rId3"/>
    <p:sldId id="273" r:id="rId4"/>
    <p:sldId id="274" r:id="rId5"/>
    <p:sldId id="275" r:id="rId6"/>
    <p:sldId id="26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60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95D62C-E640-475C-BC09-E07A4884C09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3C5954B-642C-4C5C-BFCD-2EA907671AEB}">
      <dgm:prSet phldrT="[Szöveg]"/>
      <dgm:spPr>
        <a:solidFill>
          <a:srgbClr val="FF9933"/>
        </a:solidFill>
        <a:ln>
          <a:solidFill>
            <a:srgbClr val="FF9933"/>
          </a:solidFill>
        </a:ln>
      </dgm:spPr>
      <dgm:t>
        <a:bodyPr/>
        <a:lstStyle/>
        <a:p>
          <a:r>
            <a:rPr lang="hu-HU" b="1" dirty="0" smtClean="0">
              <a:solidFill>
                <a:schemeClr val="tx1"/>
              </a:solidFill>
            </a:rPr>
            <a:t>ÁLTALÁNOS CÉLKITŰZÉSEK</a:t>
          </a:r>
          <a:endParaRPr lang="hu-HU" b="1" dirty="0">
            <a:solidFill>
              <a:schemeClr val="tx1"/>
            </a:solidFill>
          </a:endParaRPr>
        </a:p>
      </dgm:t>
    </dgm:pt>
    <dgm:pt modelId="{91EAA6F6-E05D-4792-9F9B-038026653FB2}" type="parTrans" cxnId="{7FB8BFD1-E65E-4221-97E9-227449C243A0}">
      <dgm:prSet/>
      <dgm:spPr/>
      <dgm:t>
        <a:bodyPr/>
        <a:lstStyle/>
        <a:p>
          <a:endParaRPr lang="hu-HU"/>
        </a:p>
      </dgm:t>
    </dgm:pt>
    <dgm:pt modelId="{5EEB97BE-C75A-4137-92DD-B0C60AB2092F}" type="sibTrans" cxnId="{7FB8BFD1-E65E-4221-97E9-227449C243A0}">
      <dgm:prSet/>
      <dgm:spPr/>
      <dgm:t>
        <a:bodyPr/>
        <a:lstStyle/>
        <a:p>
          <a:endParaRPr lang="hu-HU"/>
        </a:p>
      </dgm:t>
    </dgm:pt>
    <dgm:pt modelId="{D4A561E0-F55F-45B7-92A5-7926485826F8}" type="pres">
      <dgm:prSet presAssocID="{B295D62C-E640-475C-BC09-E07A4884C09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161978A-68C4-4976-A586-8AFFF80E1597}" type="pres">
      <dgm:prSet presAssocID="{03C5954B-642C-4C5C-BFCD-2EA907671AEB}" presName="node" presStyleLbl="node1" presStyleIdx="0" presStyleCnt="1" custLinFactNeighborY="-721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74C318E-88F3-4ED0-B1B3-CCEFCCF16731}" type="presOf" srcId="{B295D62C-E640-475C-BC09-E07A4884C099}" destId="{D4A561E0-F55F-45B7-92A5-7926485826F8}" srcOrd="0" destOrd="0" presId="urn:microsoft.com/office/officeart/2005/8/layout/default#1"/>
    <dgm:cxn modelId="{B170AFCD-0F5F-4A09-8CDC-C19E02F96845}" type="presOf" srcId="{03C5954B-642C-4C5C-BFCD-2EA907671AEB}" destId="{7161978A-68C4-4976-A586-8AFFF80E1597}" srcOrd="0" destOrd="0" presId="urn:microsoft.com/office/officeart/2005/8/layout/default#1"/>
    <dgm:cxn modelId="{7FB8BFD1-E65E-4221-97E9-227449C243A0}" srcId="{B295D62C-E640-475C-BC09-E07A4884C099}" destId="{03C5954B-642C-4C5C-BFCD-2EA907671AEB}" srcOrd="0" destOrd="0" parTransId="{91EAA6F6-E05D-4792-9F9B-038026653FB2}" sibTransId="{5EEB97BE-C75A-4137-92DD-B0C60AB2092F}"/>
    <dgm:cxn modelId="{43CEABAD-8984-4B19-BF7A-B6F7EBE1CC36}" type="presParOf" srcId="{D4A561E0-F55F-45B7-92A5-7926485826F8}" destId="{7161978A-68C4-4976-A586-8AFFF80E1597}" srcOrd="0" destOrd="0" presId="urn:microsoft.com/office/officeart/2005/8/layout/default#1"/>
  </dgm:cxnLst>
  <dgm:bg>
    <a:solidFill>
      <a:srgbClr val="FF9933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CB66D4-3BDE-45A9-ABBF-37FD564580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5F4DC10-1AD9-4C3F-9026-BE040299EAFA}">
      <dgm:prSet phldrT="[Szöveg]" custT="1"/>
      <dgm:spPr>
        <a:solidFill>
          <a:srgbClr val="0070C0"/>
        </a:solidFill>
      </dgm:spPr>
      <dgm:t>
        <a:bodyPr/>
        <a:lstStyle/>
        <a:p>
          <a:pPr algn="ctr"/>
          <a:r>
            <a:rPr lang="hu-HU" sz="1100" dirty="0" smtClean="0"/>
            <a:t>BAJNOKOK  LIGÁJA DÖNTŐRENDEZÉS</a:t>
          </a:r>
        </a:p>
        <a:p>
          <a:pPr algn="ctr"/>
          <a:r>
            <a:rPr lang="hu-HU" sz="1100" dirty="0" smtClean="0"/>
            <a:t>ÚJ PUSKÁS FERENC LABDARÚGÓ STADION </a:t>
          </a:r>
        </a:p>
        <a:p>
          <a:pPr algn="l"/>
          <a:endParaRPr lang="hu-HU" sz="1200" dirty="0"/>
        </a:p>
      </dgm:t>
    </dgm:pt>
    <dgm:pt modelId="{22A59F59-1808-44A5-A2BA-7693CD57065E}" type="parTrans" cxnId="{3A93A045-37AF-4461-BA77-385ACDA5B222}">
      <dgm:prSet/>
      <dgm:spPr/>
      <dgm:t>
        <a:bodyPr/>
        <a:lstStyle/>
        <a:p>
          <a:endParaRPr lang="hu-HU"/>
        </a:p>
      </dgm:t>
    </dgm:pt>
    <dgm:pt modelId="{7E8BF93A-BFFE-4B51-8EEE-9958B633ABA1}" type="sibTrans" cxnId="{3A93A045-37AF-4461-BA77-385ACDA5B222}">
      <dgm:prSet/>
      <dgm:spPr/>
      <dgm:t>
        <a:bodyPr/>
        <a:lstStyle/>
        <a:p>
          <a:endParaRPr lang="hu-HU"/>
        </a:p>
      </dgm:t>
    </dgm:pt>
    <dgm:pt modelId="{B6857E18-21AF-4CD1-AA16-BCEA1820948E}">
      <dgm:prSet phldrT="[Szöveg]" custT="1"/>
      <dgm:spPr>
        <a:solidFill>
          <a:srgbClr val="0070C0"/>
        </a:solidFill>
      </dgm:spPr>
      <dgm:t>
        <a:bodyPr/>
        <a:lstStyle/>
        <a:p>
          <a:pPr algn="ctr"/>
          <a:r>
            <a:rPr lang="hu-HU" sz="1100" dirty="0" smtClean="0"/>
            <a:t>2015-ÖS U21-ES EB RENDEZÉS</a:t>
          </a:r>
        </a:p>
        <a:p>
          <a:pPr algn="ctr"/>
          <a:r>
            <a:rPr lang="hu-HU" sz="1100" dirty="0" smtClean="0"/>
            <a:t>ÚJ STADIONOK</a:t>
          </a:r>
          <a:endParaRPr lang="hu-HU" sz="1100" dirty="0"/>
        </a:p>
      </dgm:t>
    </dgm:pt>
    <dgm:pt modelId="{22CF1FA3-5FA4-461E-A6E5-C4400A163ABA}" type="parTrans" cxnId="{66FE56A0-0251-4DBB-AAB4-D3AFFDB4CC04}">
      <dgm:prSet/>
      <dgm:spPr/>
      <dgm:t>
        <a:bodyPr/>
        <a:lstStyle/>
        <a:p>
          <a:endParaRPr lang="hu-HU"/>
        </a:p>
      </dgm:t>
    </dgm:pt>
    <dgm:pt modelId="{9D21015F-7A65-4031-9893-0356F098D78A}" type="sibTrans" cxnId="{66FE56A0-0251-4DBB-AAB4-D3AFFDB4CC04}">
      <dgm:prSet/>
      <dgm:spPr/>
      <dgm:t>
        <a:bodyPr/>
        <a:lstStyle/>
        <a:p>
          <a:endParaRPr lang="hu-HU"/>
        </a:p>
      </dgm:t>
    </dgm:pt>
    <dgm:pt modelId="{44F651E8-CCAC-421F-A3A9-4DC9B23561AA}">
      <dgm:prSet phldrT="[Szöveg]" custT="1"/>
      <dgm:spPr>
        <a:solidFill>
          <a:srgbClr val="0070C0"/>
        </a:solidFill>
      </dgm:spPr>
      <dgm:t>
        <a:bodyPr/>
        <a:lstStyle/>
        <a:p>
          <a:pPr algn="ctr"/>
          <a:r>
            <a:rPr lang="hu-HU" sz="1100" dirty="0" smtClean="0"/>
            <a:t>BIZTONSÁG A STADIONOKBAN</a:t>
          </a:r>
          <a:endParaRPr lang="hu-HU" sz="1100" dirty="0"/>
        </a:p>
      </dgm:t>
    </dgm:pt>
    <dgm:pt modelId="{B445D223-6596-43CF-AE69-B8DDC2F8CF6F}" type="parTrans" cxnId="{629DB1A1-D85A-4532-8F01-AC229A59BEA7}">
      <dgm:prSet/>
      <dgm:spPr/>
      <dgm:t>
        <a:bodyPr/>
        <a:lstStyle/>
        <a:p>
          <a:endParaRPr lang="hu-HU"/>
        </a:p>
      </dgm:t>
    </dgm:pt>
    <dgm:pt modelId="{3D7FDAA1-8654-411B-AED9-05C9ACF3F5AC}" type="sibTrans" cxnId="{629DB1A1-D85A-4532-8F01-AC229A59BEA7}">
      <dgm:prSet/>
      <dgm:spPr/>
      <dgm:t>
        <a:bodyPr/>
        <a:lstStyle/>
        <a:p>
          <a:endParaRPr lang="hu-HU"/>
        </a:p>
      </dgm:t>
    </dgm:pt>
    <dgm:pt modelId="{96CA1072-1F85-4DB3-A748-41E4AEF82798}">
      <dgm:prSet phldrT="[Szöveg]" custT="1"/>
      <dgm:spPr>
        <a:solidFill>
          <a:srgbClr val="0070C0"/>
        </a:solidFill>
      </dgm:spPr>
      <dgm:t>
        <a:bodyPr/>
        <a:lstStyle/>
        <a:p>
          <a:pPr algn="ctr"/>
          <a:r>
            <a:rPr lang="hu-HU" sz="1100" dirty="0" smtClean="0"/>
            <a:t>500 LABDARÚGÓPÁLYA</a:t>
          </a:r>
        </a:p>
        <a:p>
          <a:pPr algn="ctr"/>
          <a:r>
            <a:rPr lang="hu-HU" sz="1100" dirty="0" smtClean="0"/>
            <a:t>MEGTERETÉSE</a:t>
          </a:r>
          <a:endParaRPr lang="hu-HU" sz="1100" dirty="0"/>
        </a:p>
      </dgm:t>
    </dgm:pt>
    <dgm:pt modelId="{93067D90-089E-49D2-A31C-7AFC6A0598FA}" type="parTrans" cxnId="{B419D498-A187-4588-80B7-4CB36BD9E279}">
      <dgm:prSet/>
      <dgm:spPr/>
      <dgm:t>
        <a:bodyPr/>
        <a:lstStyle/>
        <a:p>
          <a:endParaRPr lang="hu-HU"/>
        </a:p>
      </dgm:t>
    </dgm:pt>
    <dgm:pt modelId="{806D7F4E-CE47-4522-B557-577BB4A1ED21}" type="sibTrans" cxnId="{B419D498-A187-4588-80B7-4CB36BD9E279}">
      <dgm:prSet/>
      <dgm:spPr/>
      <dgm:t>
        <a:bodyPr/>
        <a:lstStyle/>
        <a:p>
          <a:endParaRPr lang="hu-HU"/>
        </a:p>
      </dgm:t>
    </dgm:pt>
    <dgm:pt modelId="{B68FD477-4ACE-456F-8DAC-05036033ED25}" type="pres">
      <dgm:prSet presAssocID="{08CB66D4-3BDE-45A9-ABBF-37FD564580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58928D1-F2BA-4122-BC55-2FB53FFA1580}" type="pres">
      <dgm:prSet presAssocID="{75F4DC10-1AD9-4C3F-9026-BE040299EAFA}" presName="parentText" presStyleLbl="node1" presStyleIdx="0" presStyleCnt="4" custScaleX="70862" custScaleY="68732" custLinFactY="520" custLinFactNeighborX="1525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051F4E7-2E4F-45FE-89A4-B517E6946703}" type="pres">
      <dgm:prSet presAssocID="{7E8BF93A-BFFE-4B51-8EEE-9958B633ABA1}" presName="spacer" presStyleCnt="0"/>
      <dgm:spPr/>
    </dgm:pt>
    <dgm:pt modelId="{44F1FB46-3B3D-420E-BA5B-D7DE7C45006F}" type="pres">
      <dgm:prSet presAssocID="{B6857E18-21AF-4CD1-AA16-BCEA1820948E}" presName="parentText" presStyleLbl="node1" presStyleIdx="1" presStyleCnt="4" custScaleX="70862" custScaleY="68732" custLinFactNeighborX="14206" custLinFactNeighborY="18006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DB3877D-33C8-4FEC-BE0C-728E338B3764}" type="pres">
      <dgm:prSet presAssocID="{9D21015F-7A65-4031-9893-0356F098D78A}" presName="spacer" presStyleCnt="0"/>
      <dgm:spPr/>
    </dgm:pt>
    <dgm:pt modelId="{29BE130D-4E90-48C4-8D2B-F458E52C1448}" type="pres">
      <dgm:prSet presAssocID="{44F651E8-CCAC-421F-A3A9-4DC9B23561AA}" presName="parentText" presStyleLbl="node1" presStyleIdx="2" presStyleCnt="4" custScaleX="70862" custScaleY="68732" custLinFactNeighborX="14206" custLinFactNeighborY="-63506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0D36E40-2E1A-4E9F-9807-2C52FA6F5CFF}" type="pres">
      <dgm:prSet presAssocID="{3D7FDAA1-8654-411B-AED9-05C9ACF3F5AC}" presName="spacer" presStyleCnt="0"/>
      <dgm:spPr/>
    </dgm:pt>
    <dgm:pt modelId="{F40053AF-A745-4AF0-8CFC-70D408E118FA}" type="pres">
      <dgm:prSet presAssocID="{96CA1072-1F85-4DB3-A748-41E4AEF82798}" presName="parentText" presStyleLbl="node1" presStyleIdx="3" presStyleCnt="4" custScaleX="70862" custScaleY="68732" custLinFactY="-5733" custLinFactNeighborX="1420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6FE56A0-0251-4DBB-AAB4-D3AFFDB4CC04}" srcId="{08CB66D4-3BDE-45A9-ABBF-37FD56458099}" destId="{B6857E18-21AF-4CD1-AA16-BCEA1820948E}" srcOrd="1" destOrd="0" parTransId="{22CF1FA3-5FA4-461E-A6E5-C4400A163ABA}" sibTransId="{9D21015F-7A65-4031-9893-0356F098D78A}"/>
    <dgm:cxn modelId="{0A5B7969-E62D-4C53-A1CC-2C6B7A5FC68F}" type="presOf" srcId="{96CA1072-1F85-4DB3-A748-41E4AEF82798}" destId="{F40053AF-A745-4AF0-8CFC-70D408E118FA}" srcOrd="0" destOrd="0" presId="urn:microsoft.com/office/officeart/2005/8/layout/vList2"/>
    <dgm:cxn modelId="{347FD3D2-F4BC-45BF-BBBC-D8BBEE5C957E}" type="presOf" srcId="{75F4DC10-1AD9-4C3F-9026-BE040299EAFA}" destId="{258928D1-F2BA-4122-BC55-2FB53FFA1580}" srcOrd="0" destOrd="0" presId="urn:microsoft.com/office/officeart/2005/8/layout/vList2"/>
    <dgm:cxn modelId="{8FD4B9E1-E7C3-434B-85F4-FE855DD6E6CE}" type="presOf" srcId="{44F651E8-CCAC-421F-A3A9-4DC9B23561AA}" destId="{29BE130D-4E90-48C4-8D2B-F458E52C1448}" srcOrd="0" destOrd="0" presId="urn:microsoft.com/office/officeart/2005/8/layout/vList2"/>
    <dgm:cxn modelId="{A2A3C592-242A-4B6E-B7D2-11CE1A053690}" type="presOf" srcId="{B6857E18-21AF-4CD1-AA16-BCEA1820948E}" destId="{44F1FB46-3B3D-420E-BA5B-D7DE7C45006F}" srcOrd="0" destOrd="0" presId="urn:microsoft.com/office/officeart/2005/8/layout/vList2"/>
    <dgm:cxn modelId="{B419D498-A187-4588-80B7-4CB36BD9E279}" srcId="{08CB66D4-3BDE-45A9-ABBF-37FD56458099}" destId="{96CA1072-1F85-4DB3-A748-41E4AEF82798}" srcOrd="3" destOrd="0" parTransId="{93067D90-089E-49D2-A31C-7AFC6A0598FA}" sibTransId="{806D7F4E-CE47-4522-B557-577BB4A1ED21}"/>
    <dgm:cxn modelId="{3A93A045-37AF-4461-BA77-385ACDA5B222}" srcId="{08CB66D4-3BDE-45A9-ABBF-37FD56458099}" destId="{75F4DC10-1AD9-4C3F-9026-BE040299EAFA}" srcOrd="0" destOrd="0" parTransId="{22A59F59-1808-44A5-A2BA-7693CD57065E}" sibTransId="{7E8BF93A-BFFE-4B51-8EEE-9958B633ABA1}"/>
    <dgm:cxn modelId="{89339965-AB11-47E2-9734-75E90E65C028}" type="presOf" srcId="{08CB66D4-3BDE-45A9-ABBF-37FD56458099}" destId="{B68FD477-4ACE-456F-8DAC-05036033ED25}" srcOrd="0" destOrd="0" presId="urn:microsoft.com/office/officeart/2005/8/layout/vList2"/>
    <dgm:cxn modelId="{629DB1A1-D85A-4532-8F01-AC229A59BEA7}" srcId="{08CB66D4-3BDE-45A9-ABBF-37FD56458099}" destId="{44F651E8-CCAC-421F-A3A9-4DC9B23561AA}" srcOrd="2" destOrd="0" parTransId="{B445D223-6596-43CF-AE69-B8DDC2F8CF6F}" sibTransId="{3D7FDAA1-8654-411B-AED9-05C9ACF3F5AC}"/>
    <dgm:cxn modelId="{574914A3-B23D-45DB-9DA4-C0FF8597DBF4}" type="presParOf" srcId="{B68FD477-4ACE-456F-8DAC-05036033ED25}" destId="{258928D1-F2BA-4122-BC55-2FB53FFA1580}" srcOrd="0" destOrd="0" presId="urn:microsoft.com/office/officeart/2005/8/layout/vList2"/>
    <dgm:cxn modelId="{E32CC371-1007-406F-927F-BB13166B8F92}" type="presParOf" srcId="{B68FD477-4ACE-456F-8DAC-05036033ED25}" destId="{7051F4E7-2E4F-45FE-89A4-B517E6946703}" srcOrd="1" destOrd="0" presId="urn:microsoft.com/office/officeart/2005/8/layout/vList2"/>
    <dgm:cxn modelId="{34563898-4A34-4721-983B-585C8EDECD8A}" type="presParOf" srcId="{B68FD477-4ACE-456F-8DAC-05036033ED25}" destId="{44F1FB46-3B3D-420E-BA5B-D7DE7C45006F}" srcOrd="2" destOrd="0" presId="urn:microsoft.com/office/officeart/2005/8/layout/vList2"/>
    <dgm:cxn modelId="{DCA62ACA-BACF-4E79-A187-8DAF5A4AE04F}" type="presParOf" srcId="{B68FD477-4ACE-456F-8DAC-05036033ED25}" destId="{3DB3877D-33C8-4FEC-BE0C-728E338B3764}" srcOrd="3" destOrd="0" presId="urn:microsoft.com/office/officeart/2005/8/layout/vList2"/>
    <dgm:cxn modelId="{BC7D3A3B-243D-4954-AF68-46B8D20D3242}" type="presParOf" srcId="{B68FD477-4ACE-456F-8DAC-05036033ED25}" destId="{29BE130D-4E90-48C4-8D2B-F458E52C1448}" srcOrd="4" destOrd="0" presId="urn:microsoft.com/office/officeart/2005/8/layout/vList2"/>
    <dgm:cxn modelId="{D8FAF7BD-8D01-4629-975E-A01AC405C644}" type="presParOf" srcId="{B68FD477-4ACE-456F-8DAC-05036033ED25}" destId="{20D36E40-2E1A-4E9F-9807-2C52FA6F5CFF}" srcOrd="5" destOrd="0" presId="urn:microsoft.com/office/officeart/2005/8/layout/vList2"/>
    <dgm:cxn modelId="{F56A9B54-4FFE-4231-936D-B331E0DDFBA7}" type="presParOf" srcId="{B68FD477-4ACE-456F-8DAC-05036033ED25}" destId="{F40053AF-A745-4AF0-8CFC-70D408E118F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95D62C-E640-475C-BC09-E07A4884C099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3C5954B-642C-4C5C-BFCD-2EA907671AEB}">
      <dgm:prSet phldrT="[Szöveg]" custT="1"/>
      <dgm:spPr>
        <a:solidFill>
          <a:schemeClr val="accent5">
            <a:lumMod val="75000"/>
          </a:schemeClr>
        </a:solidFill>
        <a:ln>
          <a:solidFill>
            <a:schemeClr val="accent1">
              <a:lumMod val="90000"/>
            </a:schemeClr>
          </a:solidFill>
        </a:ln>
      </dgm:spPr>
      <dgm:t>
        <a:bodyPr/>
        <a:lstStyle/>
        <a:p>
          <a:r>
            <a:rPr lang="hu-HU" sz="1200" b="1" dirty="0" smtClean="0">
              <a:solidFill>
                <a:schemeClr val="tx1"/>
              </a:solidFill>
            </a:rPr>
            <a:t>KIEMELT KONKRÉT CÉLOK</a:t>
          </a:r>
          <a:endParaRPr lang="hu-HU" sz="1200" b="1" dirty="0">
            <a:solidFill>
              <a:schemeClr val="tx1"/>
            </a:solidFill>
          </a:endParaRPr>
        </a:p>
      </dgm:t>
    </dgm:pt>
    <dgm:pt modelId="{91EAA6F6-E05D-4792-9F9B-038026653FB2}" type="parTrans" cxnId="{7FB8BFD1-E65E-4221-97E9-227449C243A0}">
      <dgm:prSet/>
      <dgm:spPr/>
      <dgm:t>
        <a:bodyPr/>
        <a:lstStyle/>
        <a:p>
          <a:endParaRPr lang="hu-HU"/>
        </a:p>
      </dgm:t>
    </dgm:pt>
    <dgm:pt modelId="{5EEB97BE-C75A-4137-92DD-B0C60AB2092F}" type="sibTrans" cxnId="{7FB8BFD1-E65E-4221-97E9-227449C243A0}">
      <dgm:prSet/>
      <dgm:spPr/>
      <dgm:t>
        <a:bodyPr/>
        <a:lstStyle/>
        <a:p>
          <a:endParaRPr lang="hu-HU"/>
        </a:p>
      </dgm:t>
    </dgm:pt>
    <dgm:pt modelId="{D4A561E0-F55F-45B7-92A5-7926485826F8}" type="pres">
      <dgm:prSet presAssocID="{B295D62C-E640-475C-BC09-E07A4884C09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161978A-68C4-4976-A586-8AFFF80E1597}" type="pres">
      <dgm:prSet presAssocID="{03C5954B-642C-4C5C-BFCD-2EA907671AEB}" presName="node" presStyleLbl="node1" presStyleIdx="0" presStyleCnt="1" custLinFactNeighborY="-721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5E9295B-5821-475A-B2FE-269BB79C0380}" type="presOf" srcId="{03C5954B-642C-4C5C-BFCD-2EA907671AEB}" destId="{7161978A-68C4-4976-A586-8AFFF80E1597}" srcOrd="0" destOrd="0" presId="urn:microsoft.com/office/officeart/2005/8/layout/default#2"/>
    <dgm:cxn modelId="{E3E89E2E-C198-4D1A-9876-50D613E0AEC8}" type="presOf" srcId="{B295D62C-E640-475C-BC09-E07A4884C099}" destId="{D4A561E0-F55F-45B7-92A5-7926485826F8}" srcOrd="0" destOrd="0" presId="urn:microsoft.com/office/officeart/2005/8/layout/default#2"/>
    <dgm:cxn modelId="{7FB8BFD1-E65E-4221-97E9-227449C243A0}" srcId="{B295D62C-E640-475C-BC09-E07A4884C099}" destId="{03C5954B-642C-4C5C-BFCD-2EA907671AEB}" srcOrd="0" destOrd="0" parTransId="{91EAA6F6-E05D-4792-9F9B-038026653FB2}" sibTransId="{5EEB97BE-C75A-4137-92DD-B0C60AB2092F}"/>
    <dgm:cxn modelId="{5986298C-799C-4E99-800F-F62F69239759}" type="presParOf" srcId="{D4A561E0-F55F-45B7-92A5-7926485826F8}" destId="{7161978A-68C4-4976-A586-8AFFF80E1597}" srcOrd="0" destOrd="0" presId="urn:microsoft.com/office/officeart/2005/8/layout/default#2"/>
  </dgm:cxnLst>
  <dgm:bg>
    <a:solidFill>
      <a:schemeClr val="accent5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BE43BC-B2CB-4A8E-9D98-A7524514F6A5}" type="doc">
      <dgm:prSet loTypeId="urn:microsoft.com/office/officeart/2005/8/layout/process3" loCatId="process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en-US"/>
        </a:p>
      </dgm:t>
    </dgm:pt>
    <dgm:pt modelId="{89EB2376-2434-4723-9B2A-989188D50B51}">
      <dgm:prSet phldrT="[Text]"/>
      <dgm:spPr>
        <a:solidFill>
          <a:srgbClr val="FFCC66"/>
        </a:solidFill>
      </dgm:spPr>
      <dgm:t>
        <a:bodyPr/>
        <a:lstStyle/>
        <a:p>
          <a:r>
            <a:rPr lang="hu-HU" dirty="0" smtClean="0">
              <a:solidFill>
                <a:srgbClr val="993300"/>
              </a:solidFill>
            </a:rPr>
            <a:t>Új pályák ép</a:t>
          </a:r>
          <a:r>
            <a:rPr lang="en-US" dirty="0" smtClean="0">
              <a:solidFill>
                <a:srgbClr val="993300"/>
              </a:solidFill>
            </a:rPr>
            <a:t>í</a:t>
          </a:r>
          <a:r>
            <a:rPr lang="hu-HU" dirty="0" smtClean="0">
              <a:solidFill>
                <a:srgbClr val="993300"/>
              </a:solidFill>
            </a:rPr>
            <a:t>tése, átép</a:t>
          </a:r>
          <a:r>
            <a:rPr lang="en-US" dirty="0" smtClean="0">
              <a:solidFill>
                <a:srgbClr val="993300"/>
              </a:solidFill>
            </a:rPr>
            <a:t>í</a:t>
          </a:r>
          <a:r>
            <a:rPr lang="hu-HU" dirty="0" smtClean="0">
              <a:solidFill>
                <a:srgbClr val="993300"/>
              </a:solidFill>
            </a:rPr>
            <a:t>tés (összesen 100 pálya)</a:t>
          </a:r>
          <a:endParaRPr lang="en-US" dirty="0">
            <a:solidFill>
              <a:srgbClr val="993300"/>
            </a:solidFill>
          </a:endParaRPr>
        </a:p>
      </dgm:t>
    </dgm:pt>
    <dgm:pt modelId="{8A03EFA8-B480-49D4-AC91-E6691D4DF357}" type="parTrans" cxnId="{D54B028D-A2E3-48C7-A819-E77D3A9EFFB8}">
      <dgm:prSet/>
      <dgm:spPr/>
      <dgm:t>
        <a:bodyPr/>
        <a:lstStyle/>
        <a:p>
          <a:endParaRPr lang="en-US"/>
        </a:p>
      </dgm:t>
    </dgm:pt>
    <dgm:pt modelId="{63C03FC5-AD39-4ED9-85AB-336008DC2C2C}" type="sibTrans" cxnId="{D54B028D-A2E3-48C7-A819-E77D3A9EFFB8}">
      <dgm:prSet/>
      <dgm:spPr/>
      <dgm:t>
        <a:bodyPr/>
        <a:lstStyle/>
        <a:p>
          <a:endParaRPr lang="en-US" dirty="0"/>
        </a:p>
      </dgm:t>
    </dgm:pt>
    <dgm:pt modelId="{FED697B3-2DC5-492E-9812-B1242EF276C8}">
      <dgm:prSet phldrT="[Text]"/>
      <dgm:spPr>
        <a:solidFill>
          <a:srgbClr val="FFCC66"/>
        </a:solidFill>
      </dgm:spPr>
      <dgm:t>
        <a:bodyPr/>
        <a:lstStyle/>
        <a:p>
          <a:r>
            <a:rPr lang="hu-HU" dirty="0" smtClean="0">
              <a:solidFill>
                <a:srgbClr val="993300"/>
              </a:solidFill>
            </a:rPr>
            <a:t>Lakóhelyi pálya program (GRASSROOTS) (összesen 350 pálya)</a:t>
          </a:r>
          <a:endParaRPr lang="en-US" dirty="0">
            <a:solidFill>
              <a:srgbClr val="993300"/>
            </a:solidFill>
          </a:endParaRPr>
        </a:p>
      </dgm:t>
    </dgm:pt>
    <dgm:pt modelId="{8A8C2E4A-9457-4967-B40C-9CAD779C7F34}" type="parTrans" cxnId="{42122196-CBFB-402A-9ABE-744CB4EF9328}">
      <dgm:prSet/>
      <dgm:spPr/>
      <dgm:t>
        <a:bodyPr/>
        <a:lstStyle/>
        <a:p>
          <a:endParaRPr lang="en-US"/>
        </a:p>
      </dgm:t>
    </dgm:pt>
    <dgm:pt modelId="{7E6BEEE8-42FF-4892-B325-07BEE54B5ADD}" type="sibTrans" cxnId="{42122196-CBFB-402A-9ABE-744CB4EF9328}">
      <dgm:prSet/>
      <dgm:spPr/>
      <dgm:t>
        <a:bodyPr/>
        <a:lstStyle/>
        <a:p>
          <a:endParaRPr lang="en-US" dirty="0"/>
        </a:p>
      </dgm:t>
    </dgm:pt>
    <dgm:pt modelId="{926D887F-56E1-425D-94C3-56D0A1F7FD7B}">
      <dgm:prSet phldrT="[Text]"/>
      <dgm:spPr>
        <a:solidFill>
          <a:srgbClr val="FFCC66"/>
        </a:solidFill>
      </dgm:spPr>
      <dgm:t>
        <a:bodyPr/>
        <a:lstStyle/>
        <a:p>
          <a:r>
            <a:rPr lang="hu-HU" dirty="0" smtClean="0">
              <a:solidFill>
                <a:srgbClr val="993300"/>
              </a:solidFill>
            </a:rPr>
            <a:t>Iskolaudvari pálya program (összesen 500 pálya)</a:t>
          </a:r>
          <a:endParaRPr lang="en-US" dirty="0">
            <a:solidFill>
              <a:srgbClr val="993300"/>
            </a:solidFill>
          </a:endParaRPr>
        </a:p>
      </dgm:t>
    </dgm:pt>
    <dgm:pt modelId="{334818E9-BF68-46BA-B1F2-9C70BDAE7F1D}" type="parTrans" cxnId="{CD20BC75-DB50-4879-A7EB-587033731ADF}">
      <dgm:prSet/>
      <dgm:spPr/>
      <dgm:t>
        <a:bodyPr/>
        <a:lstStyle/>
        <a:p>
          <a:endParaRPr lang="en-US"/>
        </a:p>
      </dgm:t>
    </dgm:pt>
    <dgm:pt modelId="{CD4B87E9-7A2F-46A8-91BB-5EBA09B81C6D}" type="sibTrans" cxnId="{CD20BC75-DB50-4879-A7EB-587033731ADF}">
      <dgm:prSet/>
      <dgm:spPr/>
      <dgm:t>
        <a:bodyPr/>
        <a:lstStyle/>
        <a:p>
          <a:endParaRPr lang="en-US"/>
        </a:p>
      </dgm:t>
    </dgm:pt>
    <dgm:pt modelId="{FBE150AC-B59D-43E0-9551-6A67A2E00729}">
      <dgm:prSet/>
      <dgm:spPr/>
      <dgm:t>
        <a:bodyPr/>
        <a:lstStyle/>
        <a:p>
          <a:r>
            <a:rPr lang="hu-HU" dirty="0" smtClean="0"/>
            <a:t>Egyesületek pályái: Nagypálya, edzőpálya, futsal pályák</a:t>
          </a:r>
          <a:endParaRPr lang="en-US" dirty="0"/>
        </a:p>
      </dgm:t>
    </dgm:pt>
    <dgm:pt modelId="{8C35B3B3-E17A-4A27-86AA-DD492011EF7A}" type="parTrans" cxnId="{F7F9E3D8-ACCD-40F9-AC5F-FB9CD302B9ED}">
      <dgm:prSet/>
      <dgm:spPr/>
      <dgm:t>
        <a:bodyPr/>
        <a:lstStyle/>
        <a:p>
          <a:endParaRPr lang="en-US"/>
        </a:p>
      </dgm:t>
    </dgm:pt>
    <dgm:pt modelId="{172F9056-9746-490C-AFD6-A2481153ABFF}" type="sibTrans" cxnId="{F7F9E3D8-ACCD-40F9-AC5F-FB9CD302B9ED}">
      <dgm:prSet/>
      <dgm:spPr/>
      <dgm:t>
        <a:bodyPr/>
        <a:lstStyle/>
        <a:p>
          <a:endParaRPr lang="en-US"/>
        </a:p>
      </dgm:t>
    </dgm:pt>
    <dgm:pt modelId="{FC7CEF41-AEA2-4F6B-8201-ADF1878D70AD}">
      <dgm:prSet/>
      <dgm:spPr/>
      <dgm:t>
        <a:bodyPr/>
        <a:lstStyle/>
        <a:p>
          <a:r>
            <a:rPr lang="hu-HU" dirty="0" smtClean="0"/>
            <a:t>Pályavilágítási program</a:t>
          </a:r>
          <a:endParaRPr lang="en-US" dirty="0"/>
        </a:p>
      </dgm:t>
    </dgm:pt>
    <dgm:pt modelId="{A48B0E54-57FD-43FE-A22F-DF8BA5A757DE}" type="parTrans" cxnId="{2B06A2C2-1DB7-4CCD-908C-AF0BD799FA85}">
      <dgm:prSet/>
      <dgm:spPr/>
      <dgm:t>
        <a:bodyPr/>
        <a:lstStyle/>
        <a:p>
          <a:endParaRPr lang="en-US"/>
        </a:p>
      </dgm:t>
    </dgm:pt>
    <dgm:pt modelId="{2490C4D9-56CA-4DC9-8327-7F7BFA4256C4}" type="sibTrans" cxnId="{2B06A2C2-1DB7-4CCD-908C-AF0BD799FA85}">
      <dgm:prSet/>
      <dgm:spPr/>
      <dgm:t>
        <a:bodyPr/>
        <a:lstStyle/>
        <a:p>
          <a:endParaRPr lang="en-US"/>
        </a:p>
      </dgm:t>
    </dgm:pt>
    <dgm:pt modelId="{CF766F46-C3B7-4E8F-987C-824DB7A5150E}">
      <dgm:prSet/>
      <dgm:spPr/>
      <dgm:t>
        <a:bodyPr/>
        <a:lstStyle/>
        <a:p>
          <a:r>
            <a:rPr lang="hu-HU" dirty="0" smtClean="0"/>
            <a:t>Panelházak szomszédságában lévő pályák felúj</a:t>
          </a:r>
          <a:r>
            <a:rPr lang="en-US" dirty="0" smtClean="0"/>
            <a:t>í</a:t>
          </a:r>
          <a:r>
            <a:rPr lang="hu-HU" dirty="0" smtClean="0"/>
            <a:t>tása</a:t>
          </a:r>
          <a:endParaRPr lang="en-US" dirty="0"/>
        </a:p>
      </dgm:t>
    </dgm:pt>
    <dgm:pt modelId="{1995CBCF-22C0-44CE-A44B-763FBB1BF7D3}" type="parTrans" cxnId="{C371CF77-84B4-42A0-969B-0A2F4977E574}">
      <dgm:prSet/>
      <dgm:spPr/>
      <dgm:t>
        <a:bodyPr/>
        <a:lstStyle/>
        <a:p>
          <a:endParaRPr lang="en-US"/>
        </a:p>
      </dgm:t>
    </dgm:pt>
    <dgm:pt modelId="{7ECCB46D-9E3C-490A-9B07-83459E3176F3}" type="sibTrans" cxnId="{C371CF77-84B4-42A0-969B-0A2F4977E574}">
      <dgm:prSet/>
      <dgm:spPr/>
      <dgm:t>
        <a:bodyPr/>
        <a:lstStyle/>
        <a:p>
          <a:endParaRPr lang="en-US"/>
        </a:p>
      </dgm:t>
    </dgm:pt>
    <dgm:pt modelId="{FC5CF63E-FA9D-4B46-AFF8-E4AA7ECF4176}">
      <dgm:prSet/>
      <dgm:spPr/>
      <dgm:t>
        <a:bodyPr/>
        <a:lstStyle/>
        <a:p>
          <a:r>
            <a:rPr lang="hu-HU" dirty="0" smtClean="0"/>
            <a:t>Játszótéri pályák ép</a:t>
          </a:r>
          <a:r>
            <a:rPr lang="en-US" dirty="0" smtClean="0"/>
            <a:t>í</a:t>
          </a:r>
          <a:r>
            <a:rPr lang="hu-HU" dirty="0" smtClean="0"/>
            <a:t>tése</a:t>
          </a:r>
          <a:endParaRPr lang="en-US" dirty="0"/>
        </a:p>
      </dgm:t>
    </dgm:pt>
    <dgm:pt modelId="{1E7B7EF3-4F06-494F-A719-FB0BACFD9D26}" type="parTrans" cxnId="{3DDB684A-C18B-40EB-BCF2-2DAB0CBD9A1C}">
      <dgm:prSet/>
      <dgm:spPr/>
      <dgm:t>
        <a:bodyPr/>
        <a:lstStyle/>
        <a:p>
          <a:endParaRPr lang="en-US"/>
        </a:p>
      </dgm:t>
    </dgm:pt>
    <dgm:pt modelId="{6D533A5C-BF29-4B01-BE89-A38D5BD2C8F1}" type="sibTrans" cxnId="{3DDB684A-C18B-40EB-BCF2-2DAB0CBD9A1C}">
      <dgm:prSet/>
      <dgm:spPr/>
      <dgm:t>
        <a:bodyPr/>
        <a:lstStyle/>
        <a:p>
          <a:endParaRPr lang="en-US"/>
        </a:p>
      </dgm:t>
    </dgm:pt>
    <dgm:pt modelId="{3AA51EB7-C9AB-4B92-BD40-610D62BF314E}">
      <dgm:prSet/>
      <dgm:spPr/>
      <dgm:t>
        <a:bodyPr/>
        <a:lstStyle/>
        <a:p>
          <a:r>
            <a:rPr lang="hu-HU" dirty="0" smtClean="0"/>
            <a:t>Elmaradott régiókban történő pályaép</a:t>
          </a:r>
          <a:r>
            <a:rPr lang="en-US" dirty="0" smtClean="0"/>
            <a:t>í</a:t>
          </a:r>
          <a:r>
            <a:rPr lang="hu-HU" dirty="0" smtClean="0"/>
            <a:t>tés</a:t>
          </a:r>
          <a:endParaRPr lang="en-US" dirty="0"/>
        </a:p>
      </dgm:t>
    </dgm:pt>
    <dgm:pt modelId="{8737697D-3870-4D11-B488-2C9416DF72F3}" type="parTrans" cxnId="{F4969A44-25D8-4EFE-87B2-33DC4221178D}">
      <dgm:prSet/>
      <dgm:spPr/>
      <dgm:t>
        <a:bodyPr/>
        <a:lstStyle/>
        <a:p>
          <a:endParaRPr lang="en-US"/>
        </a:p>
      </dgm:t>
    </dgm:pt>
    <dgm:pt modelId="{A04D4549-325B-4C58-8265-51C537BB48BE}" type="sibTrans" cxnId="{F4969A44-25D8-4EFE-87B2-33DC4221178D}">
      <dgm:prSet/>
      <dgm:spPr/>
      <dgm:t>
        <a:bodyPr/>
        <a:lstStyle/>
        <a:p>
          <a:endParaRPr lang="en-US"/>
        </a:p>
      </dgm:t>
    </dgm:pt>
    <dgm:pt modelId="{C640D98B-F469-4B74-8D19-1656F29B8E29}">
      <dgm:prSet phldrT="[Text]"/>
      <dgm:spPr/>
      <dgm:t>
        <a:bodyPr/>
        <a:lstStyle/>
        <a:p>
          <a:r>
            <a:rPr lang="hu-HU" dirty="0" smtClean="0"/>
            <a:t>Betonos udvari sportpályák műfüves</a:t>
          </a:r>
          <a:r>
            <a:rPr lang="en-US" dirty="0" smtClean="0"/>
            <a:t>í</a:t>
          </a:r>
          <a:r>
            <a:rPr lang="hu-HU" dirty="0" smtClean="0"/>
            <a:t>tése</a:t>
          </a:r>
          <a:endParaRPr lang="en-US" dirty="0"/>
        </a:p>
      </dgm:t>
    </dgm:pt>
    <dgm:pt modelId="{1DB9ED7D-852A-41AA-A239-1F4DC936C8FE}" type="parTrans" cxnId="{963D8334-2236-4219-90E7-9BEA2FE1553D}">
      <dgm:prSet/>
      <dgm:spPr/>
      <dgm:t>
        <a:bodyPr/>
        <a:lstStyle/>
        <a:p>
          <a:endParaRPr lang="en-US"/>
        </a:p>
      </dgm:t>
    </dgm:pt>
    <dgm:pt modelId="{9AF1EB1B-8279-4B63-8C87-267C7F011543}" type="sibTrans" cxnId="{963D8334-2236-4219-90E7-9BEA2FE1553D}">
      <dgm:prSet/>
      <dgm:spPr/>
      <dgm:t>
        <a:bodyPr/>
        <a:lstStyle/>
        <a:p>
          <a:endParaRPr lang="en-US"/>
        </a:p>
      </dgm:t>
    </dgm:pt>
    <dgm:pt modelId="{11218533-E8A4-4F8F-B586-7D27EFE2A014}">
      <dgm:prSet phldrT="[Text]"/>
      <dgm:spPr/>
      <dgm:t>
        <a:bodyPr/>
        <a:lstStyle/>
        <a:p>
          <a:r>
            <a:rPr lang="hu-HU" dirty="0" smtClean="0"/>
            <a:t>Új pályák ép</a:t>
          </a:r>
          <a:r>
            <a:rPr lang="en-US" dirty="0" smtClean="0"/>
            <a:t>í</a:t>
          </a:r>
          <a:r>
            <a:rPr lang="hu-HU" dirty="0" smtClean="0"/>
            <a:t>tése, régiek felúj</a:t>
          </a:r>
          <a:r>
            <a:rPr lang="en-US" dirty="0" smtClean="0"/>
            <a:t>í</a:t>
          </a:r>
          <a:r>
            <a:rPr lang="hu-HU" dirty="0" smtClean="0"/>
            <a:t>tása</a:t>
          </a:r>
          <a:endParaRPr lang="en-US" dirty="0"/>
        </a:p>
      </dgm:t>
    </dgm:pt>
    <dgm:pt modelId="{11241BE2-A6B7-459F-A258-66FC88E66AEA}" type="parTrans" cxnId="{95C3ABA9-3875-4CB0-9402-331A5CB4933E}">
      <dgm:prSet/>
      <dgm:spPr/>
      <dgm:t>
        <a:bodyPr/>
        <a:lstStyle/>
        <a:p>
          <a:endParaRPr lang="en-US"/>
        </a:p>
      </dgm:t>
    </dgm:pt>
    <dgm:pt modelId="{EC151F7A-689C-4FC4-9AB5-BFE0EAFF6F1C}" type="sibTrans" cxnId="{95C3ABA9-3875-4CB0-9402-331A5CB4933E}">
      <dgm:prSet/>
      <dgm:spPr/>
      <dgm:t>
        <a:bodyPr/>
        <a:lstStyle/>
        <a:p>
          <a:endParaRPr lang="en-US"/>
        </a:p>
      </dgm:t>
    </dgm:pt>
    <dgm:pt modelId="{72331A65-C550-40A1-8967-ADFBEE8727E5}">
      <dgm:prSet/>
      <dgm:spPr/>
      <dgm:t>
        <a:bodyPr/>
        <a:lstStyle/>
        <a:p>
          <a:r>
            <a:rPr lang="hu-HU" dirty="0" smtClean="0"/>
            <a:t>Öltözőépítési program</a:t>
          </a:r>
          <a:endParaRPr lang="en-US" dirty="0"/>
        </a:p>
      </dgm:t>
    </dgm:pt>
    <dgm:pt modelId="{22D23DAF-5460-414E-A99C-D7016CC6BF4E}" type="parTrans" cxnId="{A1703C4A-94B2-4083-95B8-6A6AADFB6E7C}">
      <dgm:prSet/>
      <dgm:spPr/>
      <dgm:t>
        <a:bodyPr/>
        <a:lstStyle/>
        <a:p>
          <a:endParaRPr lang="hu-HU"/>
        </a:p>
      </dgm:t>
    </dgm:pt>
    <dgm:pt modelId="{A1C6F039-4F46-4BC2-8285-8ABFB5DA1415}" type="sibTrans" cxnId="{A1703C4A-94B2-4083-95B8-6A6AADFB6E7C}">
      <dgm:prSet/>
      <dgm:spPr/>
      <dgm:t>
        <a:bodyPr/>
        <a:lstStyle/>
        <a:p>
          <a:endParaRPr lang="hu-HU"/>
        </a:p>
      </dgm:t>
    </dgm:pt>
    <dgm:pt modelId="{FD452BB8-6656-4058-96B0-9DCFFF5D7597}">
      <dgm:prSet/>
      <dgm:spPr/>
      <dgm:t>
        <a:bodyPr/>
        <a:lstStyle/>
        <a:p>
          <a:r>
            <a:rPr lang="hu-HU" dirty="0" smtClean="0"/>
            <a:t>Kispályák</a:t>
          </a:r>
          <a:endParaRPr lang="en-US" dirty="0"/>
        </a:p>
      </dgm:t>
    </dgm:pt>
    <dgm:pt modelId="{D9D115C7-D5FB-4909-8F8D-F2ADADDD6F9D}" type="parTrans" cxnId="{9EEB6D67-46B2-4E18-BC9A-3DDABB901859}">
      <dgm:prSet/>
      <dgm:spPr/>
      <dgm:t>
        <a:bodyPr/>
        <a:lstStyle/>
        <a:p>
          <a:endParaRPr lang="hu-HU"/>
        </a:p>
      </dgm:t>
    </dgm:pt>
    <dgm:pt modelId="{5DA9ED41-D4E1-46A8-BB42-0C32F08306E8}" type="sibTrans" cxnId="{9EEB6D67-46B2-4E18-BC9A-3DDABB901859}">
      <dgm:prSet/>
      <dgm:spPr/>
      <dgm:t>
        <a:bodyPr/>
        <a:lstStyle/>
        <a:p>
          <a:endParaRPr lang="hu-HU"/>
        </a:p>
      </dgm:t>
    </dgm:pt>
    <dgm:pt modelId="{3A416789-55CB-49CB-8F53-8C01F33A3389}">
      <dgm:prSet phldrT="[Text]"/>
      <dgm:spPr/>
      <dgm:t>
        <a:bodyPr/>
        <a:lstStyle/>
        <a:p>
          <a:r>
            <a:rPr lang="hu-HU" dirty="0" smtClean="0"/>
            <a:t>Grundok </a:t>
          </a:r>
          <a:endParaRPr lang="en-US" dirty="0"/>
        </a:p>
      </dgm:t>
    </dgm:pt>
    <dgm:pt modelId="{9B0A2FE9-666D-4DB7-A7AC-5F1E96A2C864}" type="parTrans" cxnId="{1692BB34-8656-4E2A-9A23-6637186AD582}">
      <dgm:prSet/>
      <dgm:spPr/>
      <dgm:t>
        <a:bodyPr/>
        <a:lstStyle/>
        <a:p>
          <a:endParaRPr lang="hu-HU"/>
        </a:p>
      </dgm:t>
    </dgm:pt>
    <dgm:pt modelId="{EF241336-A444-49DA-9FF5-0B98B515145E}" type="sibTrans" cxnId="{1692BB34-8656-4E2A-9A23-6637186AD582}">
      <dgm:prSet/>
      <dgm:spPr/>
      <dgm:t>
        <a:bodyPr/>
        <a:lstStyle/>
        <a:p>
          <a:endParaRPr lang="hu-HU"/>
        </a:p>
      </dgm:t>
    </dgm:pt>
    <dgm:pt modelId="{0FFB3C17-746A-4447-AF25-687864896C13}" type="pres">
      <dgm:prSet presAssocID="{1FBE43BC-B2CB-4A8E-9D98-A7524514F6A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C801C2-7D83-4795-937F-D93ECDC5786C}" type="pres">
      <dgm:prSet presAssocID="{89EB2376-2434-4723-9B2A-989188D50B51}" presName="composite" presStyleCnt="0"/>
      <dgm:spPr/>
    </dgm:pt>
    <dgm:pt modelId="{A7F63AC9-BF7B-4FB3-B364-2DDD265DED45}" type="pres">
      <dgm:prSet presAssocID="{89EB2376-2434-4723-9B2A-989188D50B51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751EFC-1C44-49B2-A1C4-8F589155E401}" type="pres">
      <dgm:prSet presAssocID="{89EB2376-2434-4723-9B2A-989188D50B51}" presName="parSh" presStyleLbl="node1" presStyleIdx="0" presStyleCnt="3" custLinFactNeighborY="-53873"/>
      <dgm:spPr/>
      <dgm:t>
        <a:bodyPr/>
        <a:lstStyle/>
        <a:p>
          <a:endParaRPr lang="en-US"/>
        </a:p>
      </dgm:t>
    </dgm:pt>
    <dgm:pt modelId="{FB55E106-5BBB-40FF-A485-D93D29AB56B8}" type="pres">
      <dgm:prSet presAssocID="{89EB2376-2434-4723-9B2A-989188D50B51}" presName="desTx" presStyleLbl="fgAcc1" presStyleIdx="0" presStyleCnt="3" custLinFactNeighborX="11724" custLinFactNeighborY="-53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E1DE55-A457-41F8-ABA7-F7CC619FFF65}" type="pres">
      <dgm:prSet presAssocID="{63C03FC5-AD39-4ED9-85AB-336008DC2C2C}" presName="sibTrans" presStyleLbl="sibTrans2D1" presStyleIdx="0" presStyleCnt="2" custLinFactNeighborX="21308" custLinFactNeighborY="37510"/>
      <dgm:spPr/>
      <dgm:t>
        <a:bodyPr/>
        <a:lstStyle/>
        <a:p>
          <a:endParaRPr lang="en-US"/>
        </a:p>
      </dgm:t>
    </dgm:pt>
    <dgm:pt modelId="{8FD8AE63-64BC-43A6-90B0-380FDC9C7B99}" type="pres">
      <dgm:prSet presAssocID="{63C03FC5-AD39-4ED9-85AB-336008DC2C2C}" presName="connTx" presStyleLbl="sibTrans2D1" presStyleIdx="0" presStyleCnt="2"/>
      <dgm:spPr/>
      <dgm:t>
        <a:bodyPr/>
        <a:lstStyle/>
        <a:p>
          <a:endParaRPr lang="en-US"/>
        </a:p>
      </dgm:t>
    </dgm:pt>
    <dgm:pt modelId="{E05DEE9D-C502-4DF5-B031-2D3F57F5934A}" type="pres">
      <dgm:prSet presAssocID="{FED697B3-2DC5-492E-9812-B1242EF276C8}" presName="composite" presStyleCnt="0"/>
      <dgm:spPr/>
    </dgm:pt>
    <dgm:pt modelId="{26BB1D52-D6DA-436B-A7A5-16B233AADEC2}" type="pres">
      <dgm:prSet presAssocID="{FED697B3-2DC5-492E-9812-B1242EF276C8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41D24-312C-43C2-9093-FC1D058D2FC4}" type="pres">
      <dgm:prSet presAssocID="{FED697B3-2DC5-492E-9812-B1242EF276C8}" presName="parSh" presStyleLbl="node1" presStyleIdx="1" presStyleCnt="3" custLinFactNeighborY="-53873"/>
      <dgm:spPr/>
      <dgm:t>
        <a:bodyPr/>
        <a:lstStyle/>
        <a:p>
          <a:endParaRPr lang="en-US"/>
        </a:p>
      </dgm:t>
    </dgm:pt>
    <dgm:pt modelId="{9167AFDC-9A09-4F69-8B7C-5FB1AFD67BDC}" type="pres">
      <dgm:prSet presAssocID="{FED697B3-2DC5-492E-9812-B1242EF276C8}" presName="desTx" presStyleLbl="fgAcc1" presStyleIdx="1" presStyleCnt="3" custLinFactNeighborX="4206" custLinFactNeighborY="-53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78F97-BCF8-4BB2-A323-D3C6F9883EE6}" type="pres">
      <dgm:prSet presAssocID="{7E6BEEE8-42FF-4892-B325-07BEE54B5ADD}" presName="sibTrans" presStyleLbl="sibTrans2D1" presStyleIdx="1" presStyleCnt="2" custLinFactNeighborX="24664" custLinFactNeighborY="37510"/>
      <dgm:spPr/>
      <dgm:t>
        <a:bodyPr/>
        <a:lstStyle/>
        <a:p>
          <a:endParaRPr lang="en-US"/>
        </a:p>
      </dgm:t>
    </dgm:pt>
    <dgm:pt modelId="{AEBD7034-4692-4267-A201-E1B4184B901C}" type="pres">
      <dgm:prSet presAssocID="{7E6BEEE8-42FF-4892-B325-07BEE54B5ADD}" presName="connTx" presStyleLbl="sibTrans2D1" presStyleIdx="1" presStyleCnt="2"/>
      <dgm:spPr/>
      <dgm:t>
        <a:bodyPr/>
        <a:lstStyle/>
        <a:p>
          <a:endParaRPr lang="en-US"/>
        </a:p>
      </dgm:t>
    </dgm:pt>
    <dgm:pt modelId="{899E19E5-E156-4041-98FF-26668A85F565}" type="pres">
      <dgm:prSet presAssocID="{926D887F-56E1-425D-94C3-56D0A1F7FD7B}" presName="composite" presStyleCnt="0"/>
      <dgm:spPr/>
    </dgm:pt>
    <dgm:pt modelId="{2176989C-C01E-4CCB-B862-BA4159E98EFE}" type="pres">
      <dgm:prSet presAssocID="{926D887F-56E1-425D-94C3-56D0A1F7FD7B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11449-9F0A-4A25-97DD-A2243E724EE3}" type="pres">
      <dgm:prSet presAssocID="{926D887F-56E1-425D-94C3-56D0A1F7FD7B}" presName="parSh" presStyleLbl="node1" presStyleIdx="2" presStyleCnt="3" custLinFactNeighborX="730" custLinFactNeighborY="-23501"/>
      <dgm:spPr/>
      <dgm:t>
        <a:bodyPr/>
        <a:lstStyle/>
        <a:p>
          <a:endParaRPr lang="en-US"/>
        </a:p>
      </dgm:t>
    </dgm:pt>
    <dgm:pt modelId="{4C239C05-36AC-477A-A7F2-FB30D7734D9B}" type="pres">
      <dgm:prSet presAssocID="{926D887F-56E1-425D-94C3-56D0A1F7FD7B}" presName="desTx" presStyleLbl="fgAcc1" presStyleIdx="2" presStyleCnt="3" custLinFactNeighborX="-1250" custLinFactNeighborY="-6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835B5D-566C-4A83-938E-067943D66D97}" type="presOf" srcId="{FED697B3-2DC5-492E-9812-B1242EF276C8}" destId="{26BB1D52-D6DA-436B-A7A5-16B233AADEC2}" srcOrd="0" destOrd="0" presId="urn:microsoft.com/office/officeart/2005/8/layout/process3"/>
    <dgm:cxn modelId="{184B0A56-7B68-4A9E-B4B1-EF3541128AD1}" type="presOf" srcId="{63C03FC5-AD39-4ED9-85AB-336008DC2C2C}" destId="{8FD8AE63-64BC-43A6-90B0-380FDC9C7B99}" srcOrd="1" destOrd="0" presId="urn:microsoft.com/office/officeart/2005/8/layout/process3"/>
    <dgm:cxn modelId="{16614746-6AD3-42EA-92DF-526CB8AE978F}" type="presOf" srcId="{CF766F46-C3B7-4E8F-987C-824DB7A5150E}" destId="{9167AFDC-9A09-4F69-8B7C-5FB1AFD67BDC}" srcOrd="0" destOrd="0" presId="urn:microsoft.com/office/officeart/2005/8/layout/process3"/>
    <dgm:cxn modelId="{9836460F-E59A-412D-B1C2-9C19EC9C540F}" type="presOf" srcId="{FED697B3-2DC5-492E-9812-B1242EF276C8}" destId="{AF841D24-312C-43C2-9093-FC1D058D2FC4}" srcOrd="1" destOrd="0" presId="urn:microsoft.com/office/officeart/2005/8/layout/process3"/>
    <dgm:cxn modelId="{C371CF77-84B4-42A0-969B-0A2F4977E574}" srcId="{FED697B3-2DC5-492E-9812-B1242EF276C8}" destId="{CF766F46-C3B7-4E8F-987C-824DB7A5150E}" srcOrd="0" destOrd="0" parTransId="{1995CBCF-22C0-44CE-A44B-763FBB1BF7D3}" sibTransId="{7ECCB46D-9E3C-490A-9B07-83459E3176F3}"/>
    <dgm:cxn modelId="{3DDB684A-C18B-40EB-BCF2-2DAB0CBD9A1C}" srcId="{FED697B3-2DC5-492E-9812-B1242EF276C8}" destId="{FC5CF63E-FA9D-4B46-AFF8-E4AA7ECF4176}" srcOrd="1" destOrd="0" parTransId="{1E7B7EF3-4F06-494F-A719-FB0BACFD9D26}" sibTransId="{6D533A5C-BF29-4B01-BE89-A38D5BD2C8F1}"/>
    <dgm:cxn modelId="{C2BB8A99-7468-4E1B-BB9C-FF63965D0815}" type="presOf" srcId="{63C03FC5-AD39-4ED9-85AB-336008DC2C2C}" destId="{ABE1DE55-A457-41F8-ABA7-F7CC619FFF65}" srcOrd="0" destOrd="0" presId="urn:microsoft.com/office/officeart/2005/8/layout/process3"/>
    <dgm:cxn modelId="{1692BB34-8656-4E2A-9A23-6637186AD582}" srcId="{926D887F-56E1-425D-94C3-56D0A1F7FD7B}" destId="{3A416789-55CB-49CB-8F53-8C01F33A3389}" srcOrd="2" destOrd="0" parTransId="{9B0A2FE9-666D-4DB7-A7AC-5F1E96A2C864}" sibTransId="{EF241336-A444-49DA-9FF5-0B98B515145E}"/>
    <dgm:cxn modelId="{F8FE2D71-92D6-40CE-B4E9-B5995867BEC0}" type="presOf" srcId="{926D887F-56E1-425D-94C3-56D0A1F7FD7B}" destId="{88B11449-9F0A-4A25-97DD-A2243E724EE3}" srcOrd="1" destOrd="0" presId="urn:microsoft.com/office/officeart/2005/8/layout/process3"/>
    <dgm:cxn modelId="{963D8334-2236-4219-90E7-9BEA2FE1553D}" srcId="{926D887F-56E1-425D-94C3-56D0A1F7FD7B}" destId="{C640D98B-F469-4B74-8D19-1656F29B8E29}" srcOrd="0" destOrd="0" parTransId="{1DB9ED7D-852A-41AA-A239-1F4DC936C8FE}" sibTransId="{9AF1EB1B-8279-4B63-8C87-267C7F011543}"/>
    <dgm:cxn modelId="{DAB57B8C-67D1-4359-BA3C-F4F1982D383D}" type="presOf" srcId="{7E6BEEE8-42FF-4892-B325-07BEE54B5ADD}" destId="{AEBD7034-4692-4267-A201-E1B4184B901C}" srcOrd="1" destOrd="0" presId="urn:microsoft.com/office/officeart/2005/8/layout/process3"/>
    <dgm:cxn modelId="{2B06A2C2-1DB7-4CCD-908C-AF0BD799FA85}" srcId="{89EB2376-2434-4723-9B2A-989188D50B51}" destId="{FC7CEF41-AEA2-4F6B-8201-ADF1878D70AD}" srcOrd="1" destOrd="0" parTransId="{A48B0E54-57FD-43FE-A22F-DF8BA5A757DE}" sibTransId="{2490C4D9-56CA-4DC9-8327-7F7BFA4256C4}"/>
    <dgm:cxn modelId="{BC9A1023-3601-4C7C-92D8-D1A8E0E1B554}" type="presOf" srcId="{FBE150AC-B59D-43E0-9551-6A67A2E00729}" destId="{FB55E106-5BBB-40FF-A485-D93D29AB56B8}" srcOrd="0" destOrd="0" presId="urn:microsoft.com/office/officeart/2005/8/layout/process3"/>
    <dgm:cxn modelId="{AC5B2EDB-1C7D-4B25-AFC6-6119C7347B9D}" type="presOf" srcId="{FC7CEF41-AEA2-4F6B-8201-ADF1878D70AD}" destId="{FB55E106-5BBB-40FF-A485-D93D29AB56B8}" srcOrd="0" destOrd="1" presId="urn:microsoft.com/office/officeart/2005/8/layout/process3"/>
    <dgm:cxn modelId="{CD20BC75-DB50-4879-A7EB-587033731ADF}" srcId="{1FBE43BC-B2CB-4A8E-9D98-A7524514F6A5}" destId="{926D887F-56E1-425D-94C3-56D0A1F7FD7B}" srcOrd="2" destOrd="0" parTransId="{334818E9-BF68-46BA-B1F2-9C70BDAE7F1D}" sibTransId="{CD4B87E9-7A2F-46A8-91BB-5EBA09B81C6D}"/>
    <dgm:cxn modelId="{D54B028D-A2E3-48C7-A819-E77D3A9EFFB8}" srcId="{1FBE43BC-B2CB-4A8E-9D98-A7524514F6A5}" destId="{89EB2376-2434-4723-9B2A-989188D50B51}" srcOrd="0" destOrd="0" parTransId="{8A03EFA8-B480-49D4-AC91-E6691D4DF357}" sibTransId="{63C03FC5-AD39-4ED9-85AB-336008DC2C2C}"/>
    <dgm:cxn modelId="{72B4F794-A55D-47BB-88F0-06FD96D38E34}" type="presOf" srcId="{7E6BEEE8-42FF-4892-B325-07BEE54B5ADD}" destId="{4C878F97-BCF8-4BB2-A323-D3C6F9883EE6}" srcOrd="0" destOrd="0" presId="urn:microsoft.com/office/officeart/2005/8/layout/process3"/>
    <dgm:cxn modelId="{9EEB6D67-46B2-4E18-BC9A-3DDABB901859}" srcId="{FED697B3-2DC5-492E-9812-B1242EF276C8}" destId="{FD452BB8-6656-4058-96B0-9DCFFF5D7597}" srcOrd="3" destOrd="0" parTransId="{D9D115C7-D5FB-4909-8F8D-F2ADADDD6F9D}" sibTransId="{5DA9ED41-D4E1-46A8-BB42-0C32F08306E8}"/>
    <dgm:cxn modelId="{3A833C12-57D4-4692-9C1C-6A0C0C93CF0C}" type="presOf" srcId="{1FBE43BC-B2CB-4A8E-9D98-A7524514F6A5}" destId="{0FFB3C17-746A-4447-AF25-687864896C13}" srcOrd="0" destOrd="0" presId="urn:microsoft.com/office/officeart/2005/8/layout/process3"/>
    <dgm:cxn modelId="{B3701B9F-70AD-4F23-BA57-59117B27D94C}" type="presOf" srcId="{C640D98B-F469-4B74-8D19-1656F29B8E29}" destId="{4C239C05-36AC-477A-A7F2-FB30D7734D9B}" srcOrd="0" destOrd="0" presId="urn:microsoft.com/office/officeart/2005/8/layout/process3"/>
    <dgm:cxn modelId="{851961E0-5D1F-43CF-BC82-64AAECF955FE}" type="presOf" srcId="{3AA51EB7-C9AB-4B92-BD40-610D62BF314E}" destId="{9167AFDC-9A09-4F69-8B7C-5FB1AFD67BDC}" srcOrd="0" destOrd="2" presId="urn:microsoft.com/office/officeart/2005/8/layout/process3"/>
    <dgm:cxn modelId="{B864E51D-49DB-4808-AE8C-60F6D5B048EC}" type="presOf" srcId="{3A416789-55CB-49CB-8F53-8C01F33A3389}" destId="{4C239C05-36AC-477A-A7F2-FB30D7734D9B}" srcOrd="0" destOrd="2" presId="urn:microsoft.com/office/officeart/2005/8/layout/process3"/>
    <dgm:cxn modelId="{A1703C4A-94B2-4083-95B8-6A6AADFB6E7C}" srcId="{89EB2376-2434-4723-9B2A-989188D50B51}" destId="{72331A65-C550-40A1-8967-ADFBEE8727E5}" srcOrd="2" destOrd="0" parTransId="{22D23DAF-5460-414E-A99C-D7016CC6BF4E}" sibTransId="{A1C6F039-4F46-4BC2-8285-8ABFB5DA1415}"/>
    <dgm:cxn modelId="{00F1BB11-67F7-4F87-B860-46EC73530BDB}" type="presOf" srcId="{11218533-E8A4-4F8F-B586-7D27EFE2A014}" destId="{4C239C05-36AC-477A-A7F2-FB30D7734D9B}" srcOrd="0" destOrd="1" presId="urn:microsoft.com/office/officeart/2005/8/layout/process3"/>
    <dgm:cxn modelId="{376DB18C-49C4-4CFE-981E-190C74575DAB}" type="presOf" srcId="{89EB2376-2434-4723-9B2A-989188D50B51}" destId="{3F751EFC-1C44-49B2-A1C4-8F589155E401}" srcOrd="1" destOrd="0" presId="urn:microsoft.com/office/officeart/2005/8/layout/process3"/>
    <dgm:cxn modelId="{F71BF756-2B54-408B-AD69-643C28916EB0}" type="presOf" srcId="{926D887F-56E1-425D-94C3-56D0A1F7FD7B}" destId="{2176989C-C01E-4CCB-B862-BA4159E98EFE}" srcOrd="0" destOrd="0" presId="urn:microsoft.com/office/officeart/2005/8/layout/process3"/>
    <dgm:cxn modelId="{42122196-CBFB-402A-9ABE-744CB4EF9328}" srcId="{1FBE43BC-B2CB-4A8E-9D98-A7524514F6A5}" destId="{FED697B3-2DC5-492E-9812-B1242EF276C8}" srcOrd="1" destOrd="0" parTransId="{8A8C2E4A-9457-4967-B40C-9CAD779C7F34}" sibTransId="{7E6BEEE8-42FF-4892-B325-07BEE54B5ADD}"/>
    <dgm:cxn modelId="{7843159C-E358-4535-90A8-89FDD76C89C2}" type="presOf" srcId="{FD452BB8-6656-4058-96B0-9DCFFF5D7597}" destId="{9167AFDC-9A09-4F69-8B7C-5FB1AFD67BDC}" srcOrd="0" destOrd="3" presId="urn:microsoft.com/office/officeart/2005/8/layout/process3"/>
    <dgm:cxn modelId="{F7F9E3D8-ACCD-40F9-AC5F-FB9CD302B9ED}" srcId="{89EB2376-2434-4723-9B2A-989188D50B51}" destId="{FBE150AC-B59D-43E0-9551-6A67A2E00729}" srcOrd="0" destOrd="0" parTransId="{8C35B3B3-E17A-4A27-86AA-DD492011EF7A}" sibTransId="{172F9056-9746-490C-AFD6-A2481153ABFF}"/>
    <dgm:cxn modelId="{F4969A44-25D8-4EFE-87B2-33DC4221178D}" srcId="{FED697B3-2DC5-492E-9812-B1242EF276C8}" destId="{3AA51EB7-C9AB-4B92-BD40-610D62BF314E}" srcOrd="2" destOrd="0" parTransId="{8737697D-3870-4D11-B488-2C9416DF72F3}" sibTransId="{A04D4549-325B-4C58-8265-51C537BB48BE}"/>
    <dgm:cxn modelId="{25B1106B-7E52-4DC9-99F6-80709F6E1BD8}" type="presOf" srcId="{89EB2376-2434-4723-9B2A-989188D50B51}" destId="{A7F63AC9-BF7B-4FB3-B364-2DDD265DED45}" srcOrd="0" destOrd="0" presId="urn:microsoft.com/office/officeart/2005/8/layout/process3"/>
    <dgm:cxn modelId="{95C3ABA9-3875-4CB0-9402-331A5CB4933E}" srcId="{926D887F-56E1-425D-94C3-56D0A1F7FD7B}" destId="{11218533-E8A4-4F8F-B586-7D27EFE2A014}" srcOrd="1" destOrd="0" parTransId="{11241BE2-A6B7-459F-A258-66FC88E66AEA}" sibTransId="{EC151F7A-689C-4FC4-9AB5-BFE0EAFF6F1C}"/>
    <dgm:cxn modelId="{2FF88DBC-3895-41D9-9669-F0C4D43754A1}" type="presOf" srcId="{72331A65-C550-40A1-8967-ADFBEE8727E5}" destId="{FB55E106-5BBB-40FF-A485-D93D29AB56B8}" srcOrd="0" destOrd="2" presId="urn:microsoft.com/office/officeart/2005/8/layout/process3"/>
    <dgm:cxn modelId="{E56A0063-A1EC-4705-BABE-E79F0812DC67}" type="presOf" srcId="{FC5CF63E-FA9D-4B46-AFF8-E4AA7ECF4176}" destId="{9167AFDC-9A09-4F69-8B7C-5FB1AFD67BDC}" srcOrd="0" destOrd="1" presId="urn:microsoft.com/office/officeart/2005/8/layout/process3"/>
    <dgm:cxn modelId="{B638A3E4-B91D-4C02-817F-1F75E6DA4677}" type="presParOf" srcId="{0FFB3C17-746A-4447-AF25-687864896C13}" destId="{B9C801C2-7D83-4795-937F-D93ECDC5786C}" srcOrd="0" destOrd="0" presId="urn:microsoft.com/office/officeart/2005/8/layout/process3"/>
    <dgm:cxn modelId="{E8FFF0B9-2920-4AF2-85B6-C7642D465481}" type="presParOf" srcId="{B9C801C2-7D83-4795-937F-D93ECDC5786C}" destId="{A7F63AC9-BF7B-4FB3-B364-2DDD265DED45}" srcOrd="0" destOrd="0" presId="urn:microsoft.com/office/officeart/2005/8/layout/process3"/>
    <dgm:cxn modelId="{0970ABF5-1331-4588-88FC-50BF6613FF5B}" type="presParOf" srcId="{B9C801C2-7D83-4795-937F-D93ECDC5786C}" destId="{3F751EFC-1C44-49B2-A1C4-8F589155E401}" srcOrd="1" destOrd="0" presId="urn:microsoft.com/office/officeart/2005/8/layout/process3"/>
    <dgm:cxn modelId="{D879AE89-8417-4090-88E8-CCD04435DCB5}" type="presParOf" srcId="{B9C801C2-7D83-4795-937F-D93ECDC5786C}" destId="{FB55E106-5BBB-40FF-A485-D93D29AB56B8}" srcOrd="2" destOrd="0" presId="urn:microsoft.com/office/officeart/2005/8/layout/process3"/>
    <dgm:cxn modelId="{53419F52-CD74-4443-8185-BCCD0E88D44E}" type="presParOf" srcId="{0FFB3C17-746A-4447-AF25-687864896C13}" destId="{ABE1DE55-A457-41F8-ABA7-F7CC619FFF65}" srcOrd="1" destOrd="0" presId="urn:microsoft.com/office/officeart/2005/8/layout/process3"/>
    <dgm:cxn modelId="{DFF18226-F09F-4484-A53B-466A2A7E456D}" type="presParOf" srcId="{ABE1DE55-A457-41F8-ABA7-F7CC619FFF65}" destId="{8FD8AE63-64BC-43A6-90B0-380FDC9C7B99}" srcOrd="0" destOrd="0" presId="urn:microsoft.com/office/officeart/2005/8/layout/process3"/>
    <dgm:cxn modelId="{889A5411-1964-4E14-8AC3-2ECE878B3152}" type="presParOf" srcId="{0FFB3C17-746A-4447-AF25-687864896C13}" destId="{E05DEE9D-C502-4DF5-B031-2D3F57F5934A}" srcOrd="2" destOrd="0" presId="urn:microsoft.com/office/officeart/2005/8/layout/process3"/>
    <dgm:cxn modelId="{99194BEB-3F5C-4922-9478-E4964B73A140}" type="presParOf" srcId="{E05DEE9D-C502-4DF5-B031-2D3F57F5934A}" destId="{26BB1D52-D6DA-436B-A7A5-16B233AADEC2}" srcOrd="0" destOrd="0" presId="urn:microsoft.com/office/officeart/2005/8/layout/process3"/>
    <dgm:cxn modelId="{E86D02E2-5047-4533-A817-8663A28B1941}" type="presParOf" srcId="{E05DEE9D-C502-4DF5-B031-2D3F57F5934A}" destId="{AF841D24-312C-43C2-9093-FC1D058D2FC4}" srcOrd="1" destOrd="0" presId="urn:microsoft.com/office/officeart/2005/8/layout/process3"/>
    <dgm:cxn modelId="{15937969-CCF1-496D-A03D-FF0A9135E777}" type="presParOf" srcId="{E05DEE9D-C502-4DF5-B031-2D3F57F5934A}" destId="{9167AFDC-9A09-4F69-8B7C-5FB1AFD67BDC}" srcOrd="2" destOrd="0" presId="urn:microsoft.com/office/officeart/2005/8/layout/process3"/>
    <dgm:cxn modelId="{02CEBBD5-62FB-4117-B805-271D5301F76E}" type="presParOf" srcId="{0FFB3C17-746A-4447-AF25-687864896C13}" destId="{4C878F97-BCF8-4BB2-A323-D3C6F9883EE6}" srcOrd="3" destOrd="0" presId="urn:microsoft.com/office/officeart/2005/8/layout/process3"/>
    <dgm:cxn modelId="{DAFFAE41-0207-4F0D-AC5D-09502570C1A4}" type="presParOf" srcId="{4C878F97-BCF8-4BB2-A323-D3C6F9883EE6}" destId="{AEBD7034-4692-4267-A201-E1B4184B901C}" srcOrd="0" destOrd="0" presId="urn:microsoft.com/office/officeart/2005/8/layout/process3"/>
    <dgm:cxn modelId="{55ABD6DF-CD50-461A-90CB-409E17B77CCE}" type="presParOf" srcId="{0FFB3C17-746A-4447-AF25-687864896C13}" destId="{899E19E5-E156-4041-98FF-26668A85F565}" srcOrd="4" destOrd="0" presId="urn:microsoft.com/office/officeart/2005/8/layout/process3"/>
    <dgm:cxn modelId="{9C9958D3-D06A-4499-A700-731D651B4DF0}" type="presParOf" srcId="{899E19E5-E156-4041-98FF-26668A85F565}" destId="{2176989C-C01E-4CCB-B862-BA4159E98EFE}" srcOrd="0" destOrd="0" presId="urn:microsoft.com/office/officeart/2005/8/layout/process3"/>
    <dgm:cxn modelId="{29C1388D-486B-4E45-A3E5-F38686E8C9AE}" type="presParOf" srcId="{899E19E5-E156-4041-98FF-26668A85F565}" destId="{88B11449-9F0A-4A25-97DD-A2243E724EE3}" srcOrd="1" destOrd="0" presId="urn:microsoft.com/office/officeart/2005/8/layout/process3"/>
    <dgm:cxn modelId="{6FB2373C-0B45-4AA8-A55D-0EA779383EFE}" type="presParOf" srcId="{899E19E5-E156-4041-98FF-26668A85F565}" destId="{4C239C05-36AC-477A-A7F2-FB30D7734D9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1978A-68C4-4976-A586-8AFFF80E1597}">
      <dsp:nvSpPr>
        <dsp:cNvPr id="0" name=""/>
        <dsp:cNvSpPr/>
      </dsp:nvSpPr>
      <dsp:spPr>
        <a:xfrm>
          <a:off x="0" y="1301205"/>
          <a:ext cx="1306488" cy="783892"/>
        </a:xfrm>
        <a:prstGeom prst="rect">
          <a:avLst/>
        </a:prstGeom>
        <a:solidFill>
          <a:srgbClr val="FF9933"/>
        </a:solidFill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 smtClean="0">
              <a:solidFill>
                <a:schemeClr val="tx1"/>
              </a:solidFill>
            </a:rPr>
            <a:t>ÁLTALÁNOS CÉLKITŰZÉSEK</a:t>
          </a:r>
          <a:endParaRPr lang="hu-HU" sz="1500" b="1" kern="1200" dirty="0">
            <a:solidFill>
              <a:schemeClr val="tx1"/>
            </a:solidFill>
          </a:endParaRPr>
        </a:p>
      </dsp:txBody>
      <dsp:txXfrm>
        <a:off x="0" y="1301205"/>
        <a:ext cx="1306488" cy="783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928D1-F2BA-4122-BC55-2FB53FFA1580}">
      <dsp:nvSpPr>
        <dsp:cNvPr id="0" name=""/>
        <dsp:cNvSpPr/>
      </dsp:nvSpPr>
      <dsp:spPr>
        <a:xfrm>
          <a:off x="1195956" y="503046"/>
          <a:ext cx="2908499" cy="83633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/>
            <a:t>BAJNOKOK  LIGÁJA DÖNTŐRENDEZÉS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/>
            <a:t>ÚJ PUSKÁS FERENC LABDARÚGÓ STADION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200" kern="1200" dirty="0"/>
        </a:p>
      </dsp:txBody>
      <dsp:txXfrm>
        <a:off x="1236782" y="543872"/>
        <a:ext cx="2826847" cy="754678"/>
      </dsp:txXfrm>
    </dsp:sp>
    <dsp:sp modelId="{44F1FB46-3B3D-420E-BA5B-D7DE7C45006F}">
      <dsp:nvSpPr>
        <dsp:cNvPr id="0" name=""/>
        <dsp:cNvSpPr/>
      </dsp:nvSpPr>
      <dsp:spPr>
        <a:xfrm>
          <a:off x="1181057" y="1366757"/>
          <a:ext cx="2908499" cy="83633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/>
            <a:t>2015-ÖS U21-ES EB RENDEZÉS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/>
            <a:t>ÚJ STADIONOK</a:t>
          </a:r>
          <a:endParaRPr lang="hu-HU" sz="1100" kern="1200" dirty="0"/>
        </a:p>
      </dsp:txBody>
      <dsp:txXfrm>
        <a:off x="1221883" y="1407583"/>
        <a:ext cx="2826847" cy="754678"/>
      </dsp:txXfrm>
    </dsp:sp>
    <dsp:sp modelId="{29BE130D-4E90-48C4-8D2B-F458E52C1448}">
      <dsp:nvSpPr>
        <dsp:cNvPr id="0" name=""/>
        <dsp:cNvSpPr/>
      </dsp:nvSpPr>
      <dsp:spPr>
        <a:xfrm>
          <a:off x="1181057" y="2237698"/>
          <a:ext cx="2908499" cy="83633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/>
            <a:t>BIZTONSÁG A STADIONOKBAN</a:t>
          </a:r>
          <a:endParaRPr lang="hu-HU" sz="1100" kern="1200" dirty="0"/>
        </a:p>
      </dsp:txBody>
      <dsp:txXfrm>
        <a:off x="1221883" y="2278524"/>
        <a:ext cx="2826847" cy="754678"/>
      </dsp:txXfrm>
    </dsp:sp>
    <dsp:sp modelId="{F40053AF-A745-4AF0-8CFC-70D408E118FA}">
      <dsp:nvSpPr>
        <dsp:cNvPr id="0" name=""/>
        <dsp:cNvSpPr/>
      </dsp:nvSpPr>
      <dsp:spPr>
        <a:xfrm>
          <a:off x="1181057" y="3123153"/>
          <a:ext cx="2908499" cy="83633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/>
            <a:t>500 LABDARÚGÓPÁLYA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/>
            <a:t>MEGTERETÉSE</a:t>
          </a:r>
          <a:endParaRPr lang="hu-HU" sz="1100" kern="1200" dirty="0"/>
        </a:p>
      </dsp:txBody>
      <dsp:txXfrm>
        <a:off x="1221883" y="3163979"/>
        <a:ext cx="2826847" cy="7546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1978A-68C4-4976-A586-8AFFF80E1597}">
      <dsp:nvSpPr>
        <dsp:cNvPr id="0" name=""/>
        <dsp:cNvSpPr/>
      </dsp:nvSpPr>
      <dsp:spPr>
        <a:xfrm>
          <a:off x="0" y="1301205"/>
          <a:ext cx="1306488" cy="783892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1">
              <a:lumMod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chemeClr val="tx1"/>
              </a:solidFill>
            </a:rPr>
            <a:t>KIEMELT KONKRÉT CÉLOK</a:t>
          </a:r>
          <a:endParaRPr lang="hu-HU" sz="1200" b="1" kern="1200" dirty="0">
            <a:solidFill>
              <a:schemeClr val="tx1"/>
            </a:solidFill>
          </a:endParaRPr>
        </a:p>
      </dsp:txBody>
      <dsp:txXfrm>
        <a:off x="0" y="1301205"/>
        <a:ext cx="1306488" cy="7838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51EFC-1C44-49B2-A1C4-8F589155E401}">
      <dsp:nvSpPr>
        <dsp:cNvPr id="0" name=""/>
        <dsp:cNvSpPr/>
      </dsp:nvSpPr>
      <dsp:spPr>
        <a:xfrm>
          <a:off x="4082" y="0"/>
          <a:ext cx="1856081" cy="1044642"/>
        </a:xfrm>
        <a:prstGeom prst="roundRect">
          <a:avLst>
            <a:gd name="adj" fmla="val 10000"/>
          </a:avLst>
        </a:prstGeom>
        <a:solidFill>
          <a:srgbClr val="FFCC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>
              <a:solidFill>
                <a:srgbClr val="993300"/>
              </a:solidFill>
            </a:rPr>
            <a:t>Új pályák ép</a:t>
          </a:r>
          <a:r>
            <a:rPr lang="en-US" sz="1300" kern="1200" dirty="0" smtClean="0">
              <a:solidFill>
                <a:srgbClr val="993300"/>
              </a:solidFill>
            </a:rPr>
            <a:t>í</a:t>
          </a:r>
          <a:r>
            <a:rPr lang="hu-HU" sz="1300" kern="1200" dirty="0" smtClean="0">
              <a:solidFill>
                <a:srgbClr val="993300"/>
              </a:solidFill>
            </a:rPr>
            <a:t>tése, átép</a:t>
          </a:r>
          <a:r>
            <a:rPr lang="en-US" sz="1300" kern="1200" dirty="0" smtClean="0">
              <a:solidFill>
                <a:srgbClr val="993300"/>
              </a:solidFill>
            </a:rPr>
            <a:t>í</a:t>
          </a:r>
          <a:r>
            <a:rPr lang="hu-HU" sz="1300" kern="1200" dirty="0" smtClean="0">
              <a:solidFill>
                <a:srgbClr val="993300"/>
              </a:solidFill>
            </a:rPr>
            <a:t>tés (összesen 100 pálya)</a:t>
          </a:r>
          <a:endParaRPr lang="en-US" sz="1300" kern="1200" dirty="0">
            <a:solidFill>
              <a:srgbClr val="993300"/>
            </a:solidFill>
          </a:endParaRPr>
        </a:p>
      </dsp:txBody>
      <dsp:txXfrm>
        <a:off x="4082" y="0"/>
        <a:ext cx="1856081" cy="696428"/>
      </dsp:txXfrm>
    </dsp:sp>
    <dsp:sp modelId="{FB55E106-5BBB-40FF-A485-D93D29AB56B8}">
      <dsp:nvSpPr>
        <dsp:cNvPr id="0" name=""/>
        <dsp:cNvSpPr/>
      </dsp:nvSpPr>
      <dsp:spPr>
        <a:xfrm>
          <a:off x="601850" y="849771"/>
          <a:ext cx="1856081" cy="20533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300" kern="1200" dirty="0" smtClean="0"/>
            <a:t>Egyesületek pályái: Nagypálya, edzőpálya, futsal pályák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300" kern="1200" dirty="0" smtClean="0"/>
            <a:t>Pályavilágítási program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300" kern="1200" dirty="0" smtClean="0"/>
            <a:t>Öltözőépítési program</a:t>
          </a:r>
          <a:endParaRPr lang="en-US" sz="1300" kern="1200" dirty="0"/>
        </a:p>
      </dsp:txBody>
      <dsp:txXfrm>
        <a:off x="656213" y="904134"/>
        <a:ext cx="1747355" cy="1944624"/>
      </dsp:txXfrm>
    </dsp:sp>
    <dsp:sp modelId="{ABE1DE55-A457-41F8-ABA7-F7CC619FFF65}">
      <dsp:nvSpPr>
        <dsp:cNvPr id="0" name=""/>
        <dsp:cNvSpPr/>
      </dsp:nvSpPr>
      <dsp:spPr>
        <a:xfrm>
          <a:off x="2268643" y="290496"/>
          <a:ext cx="596515" cy="4621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2268643" y="382918"/>
        <a:ext cx="457882" cy="277266"/>
      </dsp:txXfrm>
    </dsp:sp>
    <dsp:sp modelId="{AF841D24-312C-43C2-9093-FC1D058D2FC4}">
      <dsp:nvSpPr>
        <dsp:cNvPr id="0" name=""/>
        <dsp:cNvSpPr/>
      </dsp:nvSpPr>
      <dsp:spPr>
        <a:xfrm>
          <a:off x="2985663" y="0"/>
          <a:ext cx="1856081" cy="1044642"/>
        </a:xfrm>
        <a:prstGeom prst="roundRect">
          <a:avLst>
            <a:gd name="adj" fmla="val 10000"/>
          </a:avLst>
        </a:prstGeom>
        <a:solidFill>
          <a:srgbClr val="FFCC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>
              <a:solidFill>
                <a:srgbClr val="993300"/>
              </a:solidFill>
            </a:rPr>
            <a:t>Lakóhelyi pálya program (GRASSROOTS) (összesen 350 pálya)</a:t>
          </a:r>
          <a:endParaRPr lang="en-US" sz="1300" kern="1200" dirty="0">
            <a:solidFill>
              <a:srgbClr val="993300"/>
            </a:solidFill>
          </a:endParaRPr>
        </a:p>
      </dsp:txBody>
      <dsp:txXfrm>
        <a:off x="2985663" y="0"/>
        <a:ext cx="1856081" cy="696428"/>
      </dsp:txXfrm>
    </dsp:sp>
    <dsp:sp modelId="{9167AFDC-9A09-4F69-8B7C-5FB1AFD67BDC}">
      <dsp:nvSpPr>
        <dsp:cNvPr id="0" name=""/>
        <dsp:cNvSpPr/>
      </dsp:nvSpPr>
      <dsp:spPr>
        <a:xfrm>
          <a:off x="3443891" y="849771"/>
          <a:ext cx="1856081" cy="20533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300" kern="1200" dirty="0" smtClean="0"/>
            <a:t>Panelházak szomszédságában lévő pályák felúj</a:t>
          </a:r>
          <a:r>
            <a:rPr lang="en-US" sz="1300" kern="1200" dirty="0" smtClean="0"/>
            <a:t>í</a:t>
          </a:r>
          <a:r>
            <a:rPr lang="hu-HU" sz="1300" kern="1200" dirty="0" smtClean="0"/>
            <a:t>tása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300" kern="1200" dirty="0" smtClean="0"/>
            <a:t>Játszótéri pályák ép</a:t>
          </a:r>
          <a:r>
            <a:rPr lang="en-US" sz="1300" kern="1200" dirty="0" smtClean="0"/>
            <a:t>í</a:t>
          </a:r>
          <a:r>
            <a:rPr lang="hu-HU" sz="1300" kern="1200" dirty="0" smtClean="0"/>
            <a:t>tése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300" kern="1200" dirty="0" smtClean="0"/>
            <a:t>Elmaradott régiókban történő pályaép</a:t>
          </a:r>
          <a:r>
            <a:rPr lang="en-US" sz="1300" kern="1200" dirty="0" smtClean="0"/>
            <a:t>í</a:t>
          </a:r>
          <a:r>
            <a:rPr lang="hu-HU" sz="1300" kern="1200" dirty="0" smtClean="0"/>
            <a:t>tés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300" kern="1200" dirty="0" smtClean="0"/>
            <a:t>Kispályák</a:t>
          </a:r>
          <a:endParaRPr lang="en-US" sz="1300" kern="1200" dirty="0"/>
        </a:p>
      </dsp:txBody>
      <dsp:txXfrm>
        <a:off x="3498254" y="904134"/>
        <a:ext cx="1747355" cy="1944624"/>
      </dsp:txXfrm>
    </dsp:sp>
    <dsp:sp modelId="{4C878F97-BCF8-4BB2-A323-D3C6F9883EE6}">
      <dsp:nvSpPr>
        <dsp:cNvPr id="0" name=""/>
        <dsp:cNvSpPr/>
      </dsp:nvSpPr>
      <dsp:spPr>
        <a:xfrm rot="21466">
          <a:off x="5275400" y="299954"/>
          <a:ext cx="603708" cy="4621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5275401" y="391943"/>
        <a:ext cx="465075" cy="277266"/>
      </dsp:txXfrm>
    </dsp:sp>
    <dsp:sp modelId="{88B11449-9F0A-4A25-97DD-A2243E724EE3}">
      <dsp:nvSpPr>
        <dsp:cNvPr id="0" name=""/>
        <dsp:cNvSpPr/>
      </dsp:nvSpPr>
      <dsp:spPr>
        <a:xfrm>
          <a:off x="5980795" y="18702"/>
          <a:ext cx="1856081" cy="1044642"/>
        </a:xfrm>
        <a:prstGeom prst="roundRect">
          <a:avLst>
            <a:gd name="adj" fmla="val 10000"/>
          </a:avLst>
        </a:prstGeom>
        <a:solidFill>
          <a:srgbClr val="FFCC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>
              <a:solidFill>
                <a:srgbClr val="993300"/>
              </a:solidFill>
            </a:rPr>
            <a:t>Iskolaudvari pálya program (összesen 500 pálya)</a:t>
          </a:r>
          <a:endParaRPr lang="en-US" sz="1300" kern="1200" dirty="0">
            <a:solidFill>
              <a:srgbClr val="993300"/>
            </a:solidFill>
          </a:endParaRPr>
        </a:p>
      </dsp:txBody>
      <dsp:txXfrm>
        <a:off x="5980795" y="18702"/>
        <a:ext cx="1856081" cy="696428"/>
      </dsp:txXfrm>
    </dsp:sp>
    <dsp:sp modelId="{4C239C05-36AC-477A-A7F2-FB30D7734D9B}">
      <dsp:nvSpPr>
        <dsp:cNvPr id="0" name=""/>
        <dsp:cNvSpPr/>
      </dsp:nvSpPr>
      <dsp:spPr>
        <a:xfrm>
          <a:off x="6324205" y="830100"/>
          <a:ext cx="1856081" cy="20533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300" kern="1200" dirty="0" smtClean="0"/>
            <a:t>Betonos udvari sportpályák műfüves</a:t>
          </a:r>
          <a:r>
            <a:rPr lang="en-US" sz="1300" kern="1200" dirty="0" smtClean="0"/>
            <a:t>í</a:t>
          </a:r>
          <a:r>
            <a:rPr lang="hu-HU" sz="1300" kern="1200" dirty="0" smtClean="0"/>
            <a:t>tése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300" kern="1200" dirty="0" smtClean="0"/>
            <a:t>Új pályák ép</a:t>
          </a:r>
          <a:r>
            <a:rPr lang="en-US" sz="1300" kern="1200" dirty="0" smtClean="0"/>
            <a:t>í</a:t>
          </a:r>
          <a:r>
            <a:rPr lang="hu-HU" sz="1300" kern="1200" dirty="0" smtClean="0"/>
            <a:t>tése, régiek felúj</a:t>
          </a:r>
          <a:r>
            <a:rPr lang="en-US" sz="1300" kern="1200" dirty="0" smtClean="0"/>
            <a:t>í</a:t>
          </a:r>
          <a:r>
            <a:rPr lang="hu-HU" sz="1300" kern="1200" dirty="0" smtClean="0"/>
            <a:t>tása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300" kern="1200" dirty="0" smtClean="0"/>
            <a:t>Grundok </a:t>
          </a:r>
          <a:endParaRPr lang="en-US" sz="1300" kern="1200" dirty="0"/>
        </a:p>
      </dsp:txBody>
      <dsp:txXfrm>
        <a:off x="6378568" y="884463"/>
        <a:ext cx="1747355" cy="1944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2BD10-40F8-4A22-9987-C89460835353}" type="datetimeFigureOut">
              <a:rPr lang="hu-HU" smtClean="0"/>
              <a:t>2013.01.15.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216D7-F86B-43CF-8E7C-42D925E41E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112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216D7-F86B-43CF-8E7C-42D925E41EA3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9595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6E95-24BB-43D8-B393-79CBF40FD059}" type="datetimeFigureOut">
              <a:rPr lang="hu-HU" smtClean="0"/>
              <a:pPr/>
              <a:t>2013.01.15.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3434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6E95-24BB-43D8-B393-79CBF40FD059}" type="datetimeFigureOut">
              <a:rPr lang="hu-HU" smtClean="0"/>
              <a:pPr/>
              <a:t>2013.01.15.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13237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6E95-24BB-43D8-B393-79CBF40FD059}" type="datetimeFigureOut">
              <a:rPr lang="hu-HU" smtClean="0"/>
              <a:pPr/>
              <a:t>2013.01.15.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9159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0E1E6-E529-4239-88E2-B7C3C6D508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2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6E95-24BB-43D8-B393-79CBF40FD059}" type="datetimeFigureOut">
              <a:rPr lang="hu-HU" smtClean="0"/>
              <a:pPr/>
              <a:t>2013.01.15.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0238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6E95-24BB-43D8-B393-79CBF40FD059}" type="datetimeFigureOut">
              <a:rPr lang="hu-HU" smtClean="0"/>
              <a:pPr/>
              <a:t>2013.01.15.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25260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6E95-24BB-43D8-B393-79CBF40FD059}" type="datetimeFigureOut">
              <a:rPr lang="hu-HU" smtClean="0"/>
              <a:pPr/>
              <a:t>2013.01.15.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42714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6E95-24BB-43D8-B393-79CBF40FD059}" type="datetimeFigureOut">
              <a:rPr lang="hu-HU" smtClean="0"/>
              <a:pPr/>
              <a:t>2013.01.15.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3558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6E95-24BB-43D8-B393-79CBF40FD059}" type="datetimeFigureOut">
              <a:rPr lang="hu-HU" smtClean="0"/>
              <a:pPr/>
              <a:t>2013.01.15.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159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6E95-24BB-43D8-B393-79CBF40FD059}" type="datetimeFigureOut">
              <a:rPr lang="hu-HU" smtClean="0"/>
              <a:pPr/>
              <a:t>2013.01.15.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730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6E95-24BB-43D8-B393-79CBF40FD059}" type="datetimeFigureOut">
              <a:rPr lang="hu-HU" smtClean="0"/>
              <a:pPr/>
              <a:t>2013.01.15.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4207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6E95-24BB-43D8-B393-79CBF40FD059}" type="datetimeFigureOut">
              <a:rPr lang="hu-HU" smtClean="0"/>
              <a:pPr/>
              <a:t>2013.01.15.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179-5E9C-4A79-B392-4AA3BB93ABF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62180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26E95-24BB-43D8-B393-79CBF40FD059}" type="datetimeFigureOut">
              <a:rPr lang="hu-HU" smtClean="0"/>
              <a:pPr/>
              <a:t>2013.01.15.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3E179-5E9C-4A79-B392-4AA3BB93ABF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4829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648072"/>
          </a:xfrm>
        </p:spPr>
        <p:txBody>
          <a:bodyPr>
            <a:normAutofit/>
          </a:bodyPr>
          <a:lstStyle/>
          <a:p>
            <a:pPr algn="l"/>
            <a:r>
              <a:rPr lang="hu-H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</a:t>
            </a:r>
            <a:endParaRPr lang="hu-HU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11560" y="908720"/>
            <a:ext cx="6189583" cy="517599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pPr algn="l"/>
            <a:r>
              <a:rPr lang="hu-HU" dirty="0" smtClean="0"/>
              <a:t>Proin laoreet metus ac lorem tincidunt fermentum.</a:t>
            </a:r>
            <a:endParaRPr lang="hu-H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395536" y="1772816"/>
            <a:ext cx="7848872" cy="41764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at eros non nulla gravida pulvinar non in metus. Proin mattis commodo enim, ac pharetra metus imperdiet sit amet. Curabitur est lorem, suscipit in tincidunt vel, volutpat accumsan nisi. </a:t>
            </a:r>
          </a:p>
          <a:p>
            <a:pPr algn="l"/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Nullam metus leo, mattis ut luctus non, aliquet non justo. Vivamus eget velit dolor, eget faucibus leo. 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Mauris auctor dolor quis orci ornare lobortis eget et ligula. Ut at neque ut justo vulputate mollis. 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Sed malesuada, magna ultricies adipiscing interdum, libero eros adipiscing justo, a consequat magna purus in nunc. </a:t>
            </a:r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9144000" cy="6844632"/>
          </a:xfrm>
          <a:prstGeom prst="rect">
            <a:avLst/>
          </a:prstGeom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1833722" y="2132856"/>
            <a:ext cx="633397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u-HU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Alcím 2"/>
          <p:cNvSpPr txBox="1">
            <a:spLocks/>
          </p:cNvSpPr>
          <p:nvPr/>
        </p:nvSpPr>
        <p:spPr>
          <a:xfrm>
            <a:off x="1831490" y="2809922"/>
            <a:ext cx="7565046" cy="10511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dirty="0" smtClean="0"/>
          </a:p>
        </p:txBody>
      </p:sp>
      <p:sp>
        <p:nvSpPr>
          <p:cNvPr id="8" name="Téglalap 7"/>
          <p:cNvSpPr/>
          <p:nvPr/>
        </p:nvSpPr>
        <p:spPr>
          <a:xfrm>
            <a:off x="1475656" y="2028617"/>
            <a:ext cx="6692042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u-HU" sz="2800" b="1" kern="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MLSZ infrastruktúra fejlesztés </a:t>
            </a: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u-HU" sz="2800" b="1" kern="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2010 – 2012</a:t>
            </a: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hu-HU" sz="2800" b="1" kern="0" dirty="0" smtClean="0">
              <a:solidFill>
                <a:srgbClr val="000000"/>
              </a:solidFill>
              <a:latin typeface="Arial"/>
            </a:endParaRP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hu-HU" sz="2400" b="1" i="1" kern="0" dirty="0" smtClean="0">
                <a:solidFill>
                  <a:schemeClr val="bg1">
                    <a:lumMod val="65000"/>
                  </a:schemeClr>
                </a:solidFill>
                <a:latin typeface="Arial"/>
              </a:rPr>
              <a:t>Studniczky Ferenc</a:t>
            </a:r>
            <a:endParaRPr lang="hu-HU" sz="2400" b="1" i="1" kern="0" dirty="0">
              <a:solidFill>
                <a:schemeClr val="bg1">
                  <a:lumMod val="6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367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 txBox="1">
            <a:spLocks noChangeArrowheads="1"/>
          </p:cNvSpPr>
          <p:nvPr/>
        </p:nvSpPr>
        <p:spPr bwMode="auto">
          <a:xfrm>
            <a:off x="971600" y="404664"/>
            <a:ext cx="7488832" cy="8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hu-HU" sz="2400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A projekt </a:t>
            </a:r>
            <a:r>
              <a:rPr lang="hu-HU" sz="24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első ütemének mérlege </a:t>
            </a:r>
            <a:r>
              <a:rPr lang="hu-HU" sz="2400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- </a:t>
            </a:r>
            <a:r>
              <a:rPr lang="hu-HU" sz="2400" b="1" dirty="0" smtClean="0">
                <a:solidFill>
                  <a:srgbClr val="FFFFFF"/>
                </a:solidFill>
                <a:cs typeface="Arial" charset="0"/>
              </a:rPr>
              <a:t> </a:t>
            </a:r>
          </a:p>
          <a:p>
            <a:pPr algn="ctr">
              <a:spcBef>
                <a:spcPct val="20000"/>
              </a:spcBef>
            </a:pPr>
            <a:r>
              <a:rPr lang="hu-HU" sz="2400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eredmények, nehézségek</a:t>
            </a:r>
            <a:endParaRPr lang="hu-HU" sz="2800" b="1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  <a:p>
            <a:pPr algn="l">
              <a:spcBef>
                <a:spcPct val="20000"/>
              </a:spcBef>
            </a:pPr>
            <a:r>
              <a:rPr lang="hu-HU" sz="2400" b="1" dirty="0" smtClean="0">
                <a:solidFill>
                  <a:srgbClr val="FFFFFF"/>
                </a:solidFill>
                <a:cs typeface="Arial" charset="0"/>
              </a:rPr>
              <a:t>rojekt </a:t>
            </a:r>
            <a:r>
              <a:rPr lang="hu-HU" sz="2400" b="1" dirty="0">
                <a:solidFill>
                  <a:srgbClr val="FFFFFF"/>
                </a:solidFill>
                <a:cs typeface="Arial" charset="0"/>
              </a:rPr>
              <a:t>első ütemének mérlege – eredmények, nehézségek</a:t>
            </a:r>
            <a:endParaRPr lang="hu-HU" sz="28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483" name="Text Box 6"/>
          <p:cNvSpPr txBox="1">
            <a:spLocks noChangeAspect="1" noChangeArrowheads="1"/>
          </p:cNvSpPr>
          <p:nvPr/>
        </p:nvSpPr>
        <p:spPr bwMode="auto">
          <a:xfrm>
            <a:off x="140231" y="1376862"/>
            <a:ext cx="3132138" cy="4500409"/>
          </a:xfrm>
          <a:prstGeom prst="rect">
            <a:avLst/>
          </a:prstGeom>
          <a:noFill/>
          <a:ln w="222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hu-HU" sz="1700" b="1" dirty="0" smtClean="0">
                <a:solidFill>
                  <a:srgbClr val="000000"/>
                </a:solidFill>
                <a:cs typeface="Arial" charset="0"/>
              </a:rPr>
              <a:t>Nehézségek</a:t>
            </a:r>
          </a:p>
          <a:p>
            <a:pPr algn="l" eaLnBrk="1" hangingPunct="1">
              <a:spcBef>
                <a:spcPct val="50000"/>
              </a:spcBef>
            </a:pPr>
            <a:r>
              <a:rPr lang="hu-HU" sz="1700" dirty="0" smtClean="0">
                <a:solidFill>
                  <a:srgbClr val="000000"/>
                </a:solidFill>
                <a:cs typeface="Arial" charset="0"/>
              </a:rPr>
              <a:t>a </a:t>
            </a:r>
            <a:r>
              <a:rPr lang="hu-HU" sz="1700" dirty="0">
                <a:solidFill>
                  <a:srgbClr val="000000"/>
                </a:solidFill>
                <a:cs typeface="Arial" charset="0"/>
              </a:rPr>
              <a:t>magyar labdarúgás még soha nem valósított meg ilyen összetett projektet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hu-HU" sz="1700" dirty="0">
                <a:solidFill>
                  <a:srgbClr val="000000"/>
                </a:solidFill>
                <a:cs typeface="Arial" charset="0"/>
              </a:rPr>
              <a:t> a résztvevők rövid távú érdekei különbözhetnek, a konfliktusokat kezelni kell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hu-HU" sz="1700" dirty="0">
                <a:solidFill>
                  <a:srgbClr val="000000"/>
                </a:solidFill>
                <a:cs typeface="Arial" charset="0"/>
              </a:rPr>
              <a:t> egyes szurkolói csoportok a név szerinti jegykiadás és a személyi azonosítás miatt a projekt ellenzőivé váltak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hu-HU" sz="1700" dirty="0">
                <a:solidFill>
                  <a:srgbClr val="000000"/>
                </a:solidFill>
                <a:cs typeface="Arial" charset="0"/>
              </a:rPr>
              <a:t> számos helyi, előre fel nem mérhető technikai és építészeti problémával kellett megküzdeni</a:t>
            </a:r>
          </a:p>
        </p:txBody>
      </p:sp>
      <p:sp>
        <p:nvSpPr>
          <p:cNvPr id="20484" name="Text Box 7"/>
          <p:cNvSpPr txBox="1">
            <a:spLocks noChangeAspect="1" noChangeArrowheads="1"/>
          </p:cNvSpPr>
          <p:nvPr/>
        </p:nvSpPr>
        <p:spPr bwMode="auto">
          <a:xfrm>
            <a:off x="5903912" y="1395151"/>
            <a:ext cx="3132137" cy="4489271"/>
          </a:xfrm>
          <a:prstGeom prst="rect">
            <a:avLst/>
          </a:prstGeom>
          <a:noFill/>
          <a:ln w="22225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hu-HU" sz="1700" b="1" dirty="0">
                <a:solidFill>
                  <a:srgbClr val="000000"/>
                </a:solidFill>
                <a:cs typeface="Arial" charset="0"/>
              </a:rPr>
              <a:t>Eredmények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hu-HU" sz="1700" dirty="0">
                <a:solidFill>
                  <a:srgbClr val="000000"/>
                </a:solidFill>
                <a:cs typeface="Arial" charset="0"/>
              </a:rPr>
              <a:t> elkészült a központi rendszer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hu-HU" sz="1700" dirty="0">
                <a:solidFill>
                  <a:srgbClr val="000000"/>
                </a:solidFill>
                <a:cs typeface="Arial" charset="0"/>
              </a:rPr>
              <a:t> működik a kapcsolat a sportrendészeti adatbázissal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hu-HU" sz="1700" dirty="0">
                <a:solidFill>
                  <a:srgbClr val="000000"/>
                </a:solidFill>
                <a:cs typeface="Arial" charset="0"/>
              </a:rPr>
              <a:t> most folynak a stadionokban az átadás-átvételi eljárások és a hibajavítások, hiánypótlások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hu-HU" sz="1700" dirty="0">
                <a:solidFill>
                  <a:srgbClr val="000000"/>
                </a:solidFill>
                <a:cs typeface="Arial" charset="0"/>
              </a:rPr>
              <a:t> várható befejezés: 2013. január vége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hu-HU" sz="1700" dirty="0">
                <a:solidFill>
                  <a:srgbClr val="000000"/>
                </a:solidFill>
                <a:cs typeface="Arial" charset="0"/>
              </a:rPr>
              <a:t> köszönet az Újpest FC-nek, amelyre pionír szerep jutott az I. ütemben</a:t>
            </a:r>
          </a:p>
        </p:txBody>
      </p:sp>
      <p:pic>
        <p:nvPicPr>
          <p:cNvPr id="20486" name="Picture 6" descr="DSCF04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775" y="1376862"/>
            <a:ext cx="2413000" cy="180975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DSCF039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190" y="4047685"/>
            <a:ext cx="2447925" cy="1836738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481735" y="3261941"/>
            <a:ext cx="216058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400" b="1" dirty="0">
                <a:solidFill>
                  <a:srgbClr val="000000"/>
                </a:solidFill>
                <a:cs typeface="Arial" charset="0"/>
              </a:rPr>
              <a:t>Kamerák és beléptető kapuk a Szusza Ferenc stadionban</a:t>
            </a:r>
          </a:p>
        </p:txBody>
      </p:sp>
      <p:sp>
        <p:nvSpPr>
          <p:cNvPr id="2" name="Téglalap 1"/>
          <p:cNvSpPr/>
          <p:nvPr/>
        </p:nvSpPr>
        <p:spPr>
          <a:xfrm>
            <a:off x="1997373" y="5928216"/>
            <a:ext cx="5472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solidFill>
                  <a:srgbClr val="000000"/>
                </a:solidFill>
                <a:cs typeface="Arial" charset="0"/>
              </a:rPr>
              <a:t>Az I. ütem stadionjai egy osztállyal feljebb léptek</a:t>
            </a:r>
          </a:p>
        </p:txBody>
      </p:sp>
    </p:spTree>
    <p:extLst>
      <p:ext uri="{BB962C8B-B14F-4D97-AF65-F5344CB8AC3E}">
        <p14:creationId xmlns:p14="http://schemas.microsoft.com/office/powerpoint/2010/main" val="354262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1651352"/>
            <a:ext cx="3697288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7"/>
          <p:cNvSpPr txBox="1">
            <a:spLocks noChangeAspect="1" noChangeArrowheads="1"/>
          </p:cNvSpPr>
          <p:nvPr/>
        </p:nvSpPr>
        <p:spPr bwMode="auto">
          <a:xfrm>
            <a:off x="348784" y="1628800"/>
            <a:ext cx="4608512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hu-HU" b="1" dirty="0">
                <a:solidFill>
                  <a:srgbClr val="000000"/>
                </a:solidFill>
                <a:cs typeface="Arial" charset="0"/>
              </a:rPr>
              <a:t>Közbeszerzés – ajánlati szakasz</a:t>
            </a:r>
          </a:p>
          <a:p>
            <a:pPr algn="l" eaLnBrk="1" hangingPunct="1">
              <a:spcBef>
                <a:spcPct val="50000"/>
              </a:spcBef>
            </a:pPr>
            <a:endParaRPr lang="hu-HU" b="1" dirty="0">
              <a:solidFill>
                <a:srgbClr val="000000"/>
              </a:solidFill>
              <a:cs typeface="Arial" charset="0"/>
            </a:endParaRP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hu-HU" dirty="0">
                <a:solidFill>
                  <a:srgbClr val="000000"/>
                </a:solidFill>
                <a:cs typeface="Arial" charset="0"/>
              </a:rPr>
              <a:t> két vállalkozó, az Indra és a </a:t>
            </a:r>
            <a:r>
              <a:rPr lang="hu-HU" dirty="0" smtClean="0">
                <a:solidFill>
                  <a:srgbClr val="000000"/>
                </a:solidFill>
                <a:cs typeface="Arial" charset="0"/>
              </a:rPr>
              <a:t>Synergon    léphetett </a:t>
            </a:r>
            <a:r>
              <a:rPr lang="hu-HU" dirty="0">
                <a:solidFill>
                  <a:srgbClr val="000000"/>
                </a:solidFill>
                <a:cs typeface="Arial" charset="0"/>
              </a:rPr>
              <a:t>az ajánlati szakaszba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hu-HU" dirty="0">
                <a:solidFill>
                  <a:srgbClr val="000000"/>
                </a:solidFill>
                <a:cs typeface="Arial" charset="0"/>
              </a:rPr>
              <a:t> 11 stadion szerepel a II. ütem kiírásában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hu-HU" dirty="0">
                <a:solidFill>
                  <a:srgbClr val="000000"/>
                </a:solidFill>
                <a:cs typeface="Arial" charset="0"/>
              </a:rPr>
              <a:t> a helyi igényekhez, körülményekhez igazodva és a később megvalósuló fejlesztések, stadionépítések figyelembevételével, más-más felszereltséggel valósulnak meg a korszerűsítések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hu-HU" dirty="0">
                <a:solidFill>
                  <a:srgbClr val="000000"/>
                </a:solidFill>
                <a:cs typeface="Arial" charset="0"/>
              </a:rPr>
              <a:t> várható befejezés: 2013. június vége</a:t>
            </a:r>
          </a:p>
        </p:txBody>
      </p:sp>
      <p:sp>
        <p:nvSpPr>
          <p:cNvPr id="2" name="Téglalap 1"/>
          <p:cNvSpPr/>
          <p:nvPr/>
        </p:nvSpPr>
        <p:spPr>
          <a:xfrm>
            <a:off x="2051720" y="801040"/>
            <a:ext cx="5544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hu-HU" sz="32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Indul a projekt II. üteme</a:t>
            </a:r>
          </a:p>
        </p:txBody>
      </p:sp>
    </p:spTree>
    <p:extLst>
      <p:ext uri="{BB962C8B-B14F-4D97-AF65-F5344CB8AC3E}">
        <p14:creationId xmlns:p14="http://schemas.microsoft.com/office/powerpoint/2010/main" val="291535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 txBox="1">
            <a:spLocks noChangeArrowheads="1"/>
          </p:cNvSpPr>
          <p:nvPr/>
        </p:nvSpPr>
        <p:spPr bwMode="auto">
          <a:xfrm>
            <a:off x="2843213" y="1052513"/>
            <a:ext cx="56165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hu-HU" sz="2400" b="1" dirty="0">
                <a:solidFill>
                  <a:srgbClr val="FFFFFF"/>
                </a:solidFill>
                <a:cs typeface="Arial" charset="0"/>
              </a:rPr>
              <a:t>Működjünk együtt!</a:t>
            </a:r>
            <a:endParaRPr lang="hu-HU" sz="28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7092950" y="1772816"/>
            <a:ext cx="2051050" cy="24272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hu-HU" i="1" dirty="0">
                <a:solidFill>
                  <a:srgbClr val="000000"/>
                </a:solidFill>
                <a:cs typeface="Arial" charset="0"/>
              </a:rPr>
              <a:t>„Ha összejövünk, az a kezdet. Ha összetartunk, az előrelépés. Ha együttműködünk, az a siker.”</a:t>
            </a:r>
            <a:r>
              <a:rPr lang="hu-HU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algn="l" eaLnBrk="1" hangingPunct="1"/>
            <a:r>
              <a:rPr lang="hu-HU" dirty="0">
                <a:solidFill>
                  <a:srgbClr val="000000"/>
                </a:solidFill>
                <a:cs typeface="Arial" charset="0"/>
              </a:rPr>
              <a:t>Henry Ford </a:t>
            </a:r>
          </a:p>
          <a:p>
            <a:pPr algn="l" eaLnBrk="1" hangingPunct="1">
              <a:spcBef>
                <a:spcPct val="50000"/>
              </a:spcBef>
            </a:pPr>
            <a:endParaRPr lang="hu-HU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66445"/>
            <a:ext cx="684143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1979712" y="709784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hu-HU" sz="32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Működjünk együtt!</a:t>
            </a:r>
          </a:p>
        </p:txBody>
      </p:sp>
    </p:spTree>
    <p:extLst>
      <p:ext uri="{BB962C8B-B14F-4D97-AF65-F5344CB8AC3E}">
        <p14:creationId xmlns:p14="http://schemas.microsoft.com/office/powerpoint/2010/main" val="221343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 txBox="1">
            <a:spLocks noChangeArrowheads="1"/>
          </p:cNvSpPr>
          <p:nvPr/>
        </p:nvSpPr>
        <p:spPr bwMode="auto">
          <a:xfrm>
            <a:off x="2843213" y="1125538"/>
            <a:ext cx="51847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20000"/>
              </a:spcBef>
            </a:pPr>
            <a:endParaRPr lang="hu-HU" sz="22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55" name="Szövegdoboz 9"/>
          <p:cNvSpPr txBox="1">
            <a:spLocks noChangeArrowheads="1"/>
          </p:cNvSpPr>
          <p:nvPr/>
        </p:nvSpPr>
        <p:spPr bwMode="auto">
          <a:xfrm>
            <a:off x="589989" y="404664"/>
            <a:ext cx="7632700" cy="1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hu-HU" sz="5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hu-HU" sz="3600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KÉRDÉSEK</a:t>
            </a:r>
            <a:endParaRPr lang="hu-HU" sz="3600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  <a:p>
            <a:pPr algn="l" eaLnBrk="1" hangingPunct="1">
              <a:spcBef>
                <a:spcPct val="20000"/>
              </a:spcBef>
            </a:pPr>
            <a:endParaRPr lang="hu-HU" sz="1400" dirty="0">
              <a:solidFill>
                <a:srgbClr val="000000"/>
              </a:solidFill>
              <a:cs typeface="Arial" charset="0"/>
            </a:endParaRPr>
          </a:p>
          <a:p>
            <a:pPr algn="l" eaLnBrk="1" hangingPunct="1">
              <a:spcBef>
                <a:spcPct val="20000"/>
              </a:spcBef>
            </a:pPr>
            <a:endParaRPr lang="hu-HU" sz="14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3556" name="Picture 4" descr="https://encrypted-tbn2.gstatic.com/images?q=tbn:ANd9GcRG2PdbbI_ZkCFDeSPFQ7dsTJZm8_Z1a0RsYnES9rp002KnZFbrH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829669"/>
            <a:ext cx="3384550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59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9144000" cy="6844632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1259632" y="2996952"/>
            <a:ext cx="77724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KÖSZÖNÖM A FIGYELMET!</a:t>
            </a:r>
            <a:endParaRPr lang="hu-HU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41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4411663" y="2955925"/>
            <a:ext cx="1841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 sz="4000" b="1" dirty="0"/>
          </a:p>
          <a:p>
            <a:endParaRPr lang="hu-HU" sz="1600" dirty="0"/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1239838" y="2439988"/>
            <a:ext cx="7077075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hu-HU" dirty="0"/>
          </a:p>
          <a:p>
            <a:pPr eaLnBrk="1" hangingPunct="1"/>
            <a:endParaRPr lang="hu-HU" dirty="0"/>
          </a:p>
          <a:p>
            <a:pPr eaLnBrk="1" hangingPunct="1"/>
            <a:endParaRPr lang="hu-HU" dirty="0"/>
          </a:p>
          <a:p>
            <a:pPr eaLnBrk="1" hangingPunct="1"/>
            <a:endParaRPr lang="hu-HU" dirty="0"/>
          </a:p>
          <a:p>
            <a:pPr eaLnBrk="1" hangingPunct="1"/>
            <a:endParaRPr lang="hu-HU" dirty="0"/>
          </a:p>
          <a:p>
            <a:pPr eaLnBrk="1" hangingPunct="1"/>
            <a:endParaRPr lang="hu-HU" dirty="0"/>
          </a:p>
          <a:p>
            <a:pPr eaLnBrk="1" hangingPunct="1"/>
            <a:endParaRPr lang="hu-HU" dirty="0"/>
          </a:p>
          <a:p>
            <a:pPr eaLnBrk="1" hangingPunct="1"/>
            <a:endParaRPr lang="hu-HU" dirty="0"/>
          </a:p>
          <a:p>
            <a:pPr eaLnBrk="1" hangingPunct="1"/>
            <a:endParaRPr lang="hu-HU" dirty="0"/>
          </a:p>
          <a:p>
            <a:pPr eaLnBrk="1" hangingPunct="1"/>
            <a:endParaRPr lang="hu-HU" dirty="0"/>
          </a:p>
          <a:p>
            <a:pPr eaLnBrk="1" hangingPunct="1"/>
            <a:endParaRPr lang="hu-HU" dirty="0"/>
          </a:p>
          <a:p>
            <a:pPr eaLnBrk="1" hangingPunct="1"/>
            <a:endParaRPr lang="hu-HU" dirty="0"/>
          </a:p>
          <a:p>
            <a:pPr eaLnBrk="1" hangingPunct="1"/>
            <a:endParaRPr lang="hu-HU" dirty="0"/>
          </a:p>
        </p:txBody>
      </p:sp>
      <p:pic>
        <p:nvPicPr>
          <p:cNvPr id="12293" name="Kép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56" y="1313992"/>
            <a:ext cx="5761038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Cím 5"/>
          <p:cNvSpPr>
            <a:spLocks noGrp="1"/>
          </p:cNvSpPr>
          <p:nvPr>
            <p:ph type="title"/>
          </p:nvPr>
        </p:nvSpPr>
        <p:spPr>
          <a:xfrm>
            <a:off x="899593" y="548680"/>
            <a:ext cx="7787208" cy="720080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bg1">
                    <a:lumMod val="50000"/>
                  </a:schemeClr>
                </a:solidFill>
              </a:rPr>
              <a:t>Infrastruktúra fejlesztés szerkezete</a:t>
            </a:r>
          </a:p>
        </p:txBody>
      </p:sp>
    </p:spTree>
    <p:extLst>
      <p:ext uri="{BB962C8B-B14F-4D97-AF65-F5344CB8AC3E}">
        <p14:creationId xmlns:p14="http://schemas.microsoft.com/office/powerpoint/2010/main" val="152024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411663" y="2955925"/>
            <a:ext cx="1841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 sz="4000" b="1" dirty="0"/>
          </a:p>
          <a:p>
            <a:endParaRPr lang="hu-HU" sz="1600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443663" y="6356350"/>
            <a:ext cx="2700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endParaRPr lang="hu-HU" sz="1400" b="1" dirty="0">
              <a:solidFill>
                <a:srgbClr val="CC9900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239838" y="2439988"/>
            <a:ext cx="7077075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hu-HU" dirty="0"/>
          </a:p>
          <a:p>
            <a:pPr eaLnBrk="1" hangingPunct="1"/>
            <a:endParaRPr lang="hu-HU" dirty="0"/>
          </a:p>
          <a:p>
            <a:pPr eaLnBrk="1" hangingPunct="1"/>
            <a:endParaRPr lang="hu-HU" dirty="0"/>
          </a:p>
          <a:p>
            <a:pPr eaLnBrk="1" hangingPunct="1"/>
            <a:endParaRPr lang="hu-HU" dirty="0"/>
          </a:p>
          <a:p>
            <a:pPr eaLnBrk="1" hangingPunct="1"/>
            <a:endParaRPr lang="hu-HU" dirty="0"/>
          </a:p>
          <a:p>
            <a:pPr eaLnBrk="1" hangingPunct="1"/>
            <a:endParaRPr lang="hu-HU" dirty="0"/>
          </a:p>
          <a:p>
            <a:pPr eaLnBrk="1" hangingPunct="1"/>
            <a:endParaRPr lang="hu-HU" dirty="0"/>
          </a:p>
          <a:p>
            <a:pPr eaLnBrk="1" hangingPunct="1"/>
            <a:endParaRPr lang="hu-HU" dirty="0"/>
          </a:p>
          <a:p>
            <a:pPr eaLnBrk="1" hangingPunct="1"/>
            <a:endParaRPr lang="hu-HU" dirty="0"/>
          </a:p>
          <a:p>
            <a:pPr eaLnBrk="1" hangingPunct="1"/>
            <a:endParaRPr lang="hu-HU" dirty="0"/>
          </a:p>
          <a:p>
            <a:pPr eaLnBrk="1" hangingPunct="1"/>
            <a:endParaRPr lang="hu-HU" dirty="0"/>
          </a:p>
          <a:p>
            <a:pPr eaLnBrk="1" hangingPunct="1"/>
            <a:endParaRPr lang="hu-HU" dirty="0"/>
          </a:p>
          <a:p>
            <a:pPr eaLnBrk="1" hangingPunct="1"/>
            <a:endParaRPr lang="hu-HU" dirty="0"/>
          </a:p>
        </p:txBody>
      </p:sp>
      <p:sp>
        <p:nvSpPr>
          <p:cNvPr id="13317" name="Cím 4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75240" cy="1012974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bg1">
                    <a:lumMod val="50000"/>
                  </a:schemeClr>
                </a:solidFill>
              </a:rPr>
              <a:t>Az infrastruktúra fejlesztés céljai</a:t>
            </a:r>
          </a:p>
        </p:txBody>
      </p:sp>
      <p:graphicFrame>
        <p:nvGraphicFramePr>
          <p:cNvPr id="10" name="Tartalom helye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38656357"/>
              </p:ext>
            </p:extLst>
          </p:nvPr>
        </p:nvGraphicFramePr>
        <p:xfrm>
          <a:off x="3203575" y="1972953"/>
          <a:ext cx="1306488" cy="3499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Tartalom helye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67886100"/>
              </p:ext>
            </p:extLst>
          </p:nvPr>
        </p:nvGraphicFramePr>
        <p:xfrm>
          <a:off x="4759086" y="1484784"/>
          <a:ext cx="410445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320" name="Csoportba foglalás 13"/>
          <p:cNvGrpSpPr>
            <a:grpSpLocks/>
          </p:cNvGrpSpPr>
          <p:nvPr/>
        </p:nvGrpSpPr>
        <p:grpSpPr bwMode="auto">
          <a:xfrm>
            <a:off x="227013" y="1975123"/>
            <a:ext cx="2952750" cy="576263"/>
            <a:chOff x="0" y="2087931"/>
            <a:chExt cx="4038600" cy="1099800"/>
          </a:xfrm>
        </p:grpSpPr>
        <p:sp>
          <p:nvSpPr>
            <p:cNvPr id="15" name="Lekerekített téglalap 14"/>
            <p:cNvSpPr/>
            <p:nvPr/>
          </p:nvSpPr>
          <p:spPr>
            <a:xfrm>
              <a:off x="0" y="2087931"/>
              <a:ext cx="4038600" cy="10998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hu-HU" sz="1200" dirty="0">
                  <a:solidFill>
                    <a:schemeClr val="tx1"/>
                  </a:solidFill>
                </a:rPr>
                <a:t>TÖMEGESÍTÉS</a:t>
              </a:r>
            </a:p>
          </p:txBody>
        </p:sp>
        <p:sp>
          <p:nvSpPr>
            <p:cNvPr id="16" name="Lekerekített téglalap 4"/>
            <p:cNvSpPr/>
            <p:nvPr/>
          </p:nvSpPr>
          <p:spPr>
            <a:xfrm>
              <a:off x="97709" y="2087931"/>
              <a:ext cx="3886610" cy="10452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9070" tIns="179070" rIns="179070" bIns="179070" spcCol="1270" anchor="ctr"/>
            <a:lstStyle/>
            <a:p>
              <a:pPr algn="l" defTabSz="20891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hu-HU" sz="4700" dirty="0"/>
            </a:p>
          </p:txBody>
        </p:sp>
      </p:grpSp>
      <p:sp>
        <p:nvSpPr>
          <p:cNvPr id="17" name="Lekerekített téglalap 16"/>
          <p:cNvSpPr/>
          <p:nvPr/>
        </p:nvSpPr>
        <p:spPr>
          <a:xfrm>
            <a:off x="242888" y="2563410"/>
            <a:ext cx="2952750" cy="5762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hu-HU" sz="1200" dirty="0">
                <a:solidFill>
                  <a:schemeClr val="tx1"/>
                </a:solidFill>
              </a:rPr>
              <a:t>A </a:t>
            </a:r>
            <a:r>
              <a:rPr lang="hu-HU" sz="1200" dirty="0" smtClean="0">
                <a:solidFill>
                  <a:schemeClr val="tx1"/>
                </a:solidFill>
              </a:rPr>
              <a:t>SZÍNVONAL </a:t>
            </a:r>
            <a:r>
              <a:rPr lang="hu-HU" sz="1200" dirty="0">
                <a:solidFill>
                  <a:schemeClr val="tx1"/>
                </a:solidFill>
              </a:rPr>
              <a:t>NÖVELÉSE AZ ÉLSPORBAN</a:t>
            </a:r>
          </a:p>
        </p:txBody>
      </p:sp>
      <p:sp>
        <p:nvSpPr>
          <p:cNvPr id="18" name="Lekerekített téglalap 17"/>
          <p:cNvSpPr/>
          <p:nvPr/>
        </p:nvSpPr>
        <p:spPr>
          <a:xfrm>
            <a:off x="239300" y="3152505"/>
            <a:ext cx="2952750" cy="5762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hu-HU" sz="1200" dirty="0">
                <a:solidFill>
                  <a:schemeClr val="tx1"/>
                </a:solidFill>
              </a:rPr>
              <a:t>TÁRSADALMI </a:t>
            </a:r>
            <a:r>
              <a:rPr lang="hu-HU" sz="1200" dirty="0" smtClean="0">
                <a:solidFill>
                  <a:schemeClr val="tx1"/>
                </a:solidFill>
              </a:rPr>
              <a:t>ELISMERTSÉG </a:t>
            </a:r>
            <a:r>
              <a:rPr lang="hu-HU" sz="1200" dirty="0">
                <a:solidFill>
                  <a:schemeClr val="tx1"/>
                </a:solidFill>
              </a:rPr>
              <a:t>JAVÍTÁSA</a:t>
            </a:r>
          </a:p>
        </p:txBody>
      </p:sp>
      <p:sp>
        <p:nvSpPr>
          <p:cNvPr id="19" name="Lekerekített téglalap 18"/>
          <p:cNvSpPr/>
          <p:nvPr/>
        </p:nvSpPr>
        <p:spPr>
          <a:xfrm>
            <a:off x="239300" y="3741054"/>
            <a:ext cx="2952750" cy="5762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hu-HU" sz="1200" dirty="0">
                <a:solidFill>
                  <a:schemeClr val="tx1"/>
                </a:solidFill>
              </a:rPr>
              <a:t>NÉZŐSZÁM NÖVELÉSE</a:t>
            </a:r>
          </a:p>
        </p:txBody>
      </p:sp>
      <p:sp>
        <p:nvSpPr>
          <p:cNvPr id="20" name="Lekerekített téglalap 19"/>
          <p:cNvSpPr/>
          <p:nvPr/>
        </p:nvSpPr>
        <p:spPr>
          <a:xfrm>
            <a:off x="224731" y="4319800"/>
            <a:ext cx="2952750" cy="5762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hu-HU" sz="1200" dirty="0">
                <a:solidFill>
                  <a:schemeClr val="tx1"/>
                </a:solidFill>
              </a:rPr>
              <a:t>BEVÉTELEK NÖVELÉSE</a:t>
            </a:r>
          </a:p>
        </p:txBody>
      </p:sp>
      <p:sp>
        <p:nvSpPr>
          <p:cNvPr id="21" name="Lekerekített téglalap 20"/>
          <p:cNvSpPr/>
          <p:nvPr/>
        </p:nvSpPr>
        <p:spPr>
          <a:xfrm>
            <a:off x="224731" y="4896062"/>
            <a:ext cx="2952750" cy="5762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hu-HU" sz="1200" dirty="0">
                <a:solidFill>
                  <a:schemeClr val="tx1"/>
                </a:solidFill>
              </a:rPr>
              <a:t>SZEZONALITÁS MEGSZÜNTETÉSE</a:t>
            </a:r>
          </a:p>
        </p:txBody>
      </p:sp>
      <p:graphicFrame>
        <p:nvGraphicFramePr>
          <p:cNvPr id="23" name="Tartalom hely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797021"/>
              </p:ext>
            </p:extLst>
          </p:nvPr>
        </p:nvGraphicFramePr>
        <p:xfrm>
          <a:off x="4595813" y="1972953"/>
          <a:ext cx="1306488" cy="3499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27235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4"/>
          <p:cNvSpPr>
            <a:spLocks noGrp="1"/>
          </p:cNvSpPr>
          <p:nvPr>
            <p:ph type="title" sz="quarter"/>
          </p:nvPr>
        </p:nvSpPr>
        <p:spPr>
          <a:xfrm>
            <a:off x="107504" y="620713"/>
            <a:ext cx="8640960" cy="796925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bg1">
                    <a:lumMod val="50000"/>
                  </a:schemeClr>
                </a:solidFill>
              </a:rPr>
              <a:t>   Fejlesztések az élsporthoz kapcsolódóan</a:t>
            </a:r>
          </a:p>
        </p:txBody>
      </p:sp>
      <p:sp>
        <p:nvSpPr>
          <p:cNvPr id="13" name="Tartalom helye 12"/>
          <p:cNvSpPr>
            <a:spLocks noGrp="1"/>
          </p:cNvSpPr>
          <p:nvPr>
            <p:ph sz="quarter" idx="2"/>
          </p:nvPr>
        </p:nvSpPr>
        <p:spPr>
          <a:xfrm>
            <a:off x="4644008" y="1772816"/>
            <a:ext cx="4038600" cy="17256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  <a:defRPr/>
            </a:pPr>
            <a:endParaRPr lang="hu-HU" sz="1600" b="1" dirty="0" smtClean="0"/>
          </a:p>
          <a:p>
            <a:pPr algn="ctr">
              <a:buFontTx/>
              <a:buNone/>
              <a:defRPr/>
            </a:pPr>
            <a:r>
              <a:rPr lang="hu-HU" sz="1600" b="1" dirty="0" smtClean="0">
                <a:solidFill>
                  <a:schemeClr val="tx1"/>
                </a:solidFill>
              </a:rPr>
              <a:t>Biztonsági fejlesztések:</a:t>
            </a:r>
          </a:p>
          <a:p>
            <a:pPr>
              <a:defRPr/>
            </a:pPr>
            <a:r>
              <a:rPr lang="hu-HU" sz="1400" dirty="0" smtClean="0">
                <a:solidFill>
                  <a:schemeClr val="tx1"/>
                </a:solidFill>
              </a:rPr>
              <a:t>Beléptető rendszerek kiépítése két éve belül</a:t>
            </a:r>
          </a:p>
          <a:p>
            <a:pPr>
              <a:defRPr/>
            </a:pPr>
            <a:r>
              <a:rPr lang="hu-HU" sz="1400" dirty="0" smtClean="0">
                <a:solidFill>
                  <a:schemeClr val="tx1"/>
                </a:solidFill>
              </a:rPr>
              <a:t>Szurkolói kártya bevezetése</a:t>
            </a:r>
          </a:p>
          <a:p>
            <a:pPr>
              <a:defRPr/>
            </a:pPr>
            <a:r>
              <a:rPr lang="hu-HU" sz="1400" dirty="0" smtClean="0">
                <a:solidFill>
                  <a:schemeClr val="tx1"/>
                </a:solidFill>
              </a:rPr>
              <a:t>Stadionon belüli kerítések fokozatos lebontása</a:t>
            </a:r>
          </a:p>
          <a:p>
            <a:pPr>
              <a:defRPr/>
            </a:pPr>
            <a:endParaRPr lang="hu-HU" sz="2000" dirty="0"/>
          </a:p>
        </p:txBody>
      </p:sp>
      <p:sp>
        <p:nvSpPr>
          <p:cNvPr id="14" name="Tartalom helye 13"/>
          <p:cNvSpPr>
            <a:spLocks noGrp="1"/>
          </p:cNvSpPr>
          <p:nvPr>
            <p:ph sz="quarter" idx="4"/>
          </p:nvPr>
        </p:nvSpPr>
        <p:spPr>
          <a:xfrm>
            <a:off x="4644008" y="3789040"/>
            <a:ext cx="4038600" cy="1976438"/>
          </a:xfrm>
          <a:prstGeom prst="round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None/>
              <a:defRPr/>
            </a:pPr>
            <a:r>
              <a:rPr lang="hu-HU" sz="1800" b="1" dirty="0" smtClean="0">
                <a:solidFill>
                  <a:schemeClr val="tx1"/>
                </a:solidFill>
              </a:rPr>
              <a:t>          Labdarúgó pályák :</a:t>
            </a:r>
          </a:p>
          <a:p>
            <a:pPr>
              <a:defRPr/>
            </a:pPr>
            <a:r>
              <a:rPr lang="hu-HU" sz="1800" dirty="0" smtClean="0">
                <a:solidFill>
                  <a:schemeClr val="tx1"/>
                </a:solidFill>
              </a:rPr>
              <a:t>Kataszterének felállítása</a:t>
            </a:r>
          </a:p>
          <a:p>
            <a:pPr>
              <a:defRPr/>
            </a:pPr>
            <a:r>
              <a:rPr lang="hu-HU" sz="1800" dirty="0" smtClean="0">
                <a:solidFill>
                  <a:schemeClr val="tx1"/>
                </a:solidFill>
              </a:rPr>
              <a:t>Minősítési rendszerének kidolgozása</a:t>
            </a:r>
          </a:p>
          <a:p>
            <a:pPr>
              <a:defRPr/>
            </a:pPr>
            <a:r>
              <a:rPr lang="hu-HU" sz="1800" dirty="0" smtClean="0">
                <a:solidFill>
                  <a:schemeClr val="tx1"/>
                </a:solidFill>
              </a:rPr>
              <a:t>Hitelesítése</a:t>
            </a:r>
            <a:endParaRPr lang="hu-HU" sz="1800" dirty="0">
              <a:solidFill>
                <a:schemeClr val="tx1"/>
              </a:solidFill>
            </a:endParaRPr>
          </a:p>
        </p:txBody>
      </p:sp>
      <p:sp>
        <p:nvSpPr>
          <p:cNvPr id="15" name="Tartalom helye 14"/>
          <p:cNvSpPr>
            <a:spLocks noGrp="1"/>
          </p:cNvSpPr>
          <p:nvPr>
            <p:ph sz="quarter" idx="3"/>
          </p:nvPr>
        </p:nvSpPr>
        <p:spPr>
          <a:xfrm>
            <a:off x="467544" y="3789040"/>
            <a:ext cx="4038600" cy="197643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hu-HU" sz="1800" b="1" dirty="0" smtClean="0">
                <a:solidFill>
                  <a:schemeClr val="tx1"/>
                </a:solidFill>
              </a:rPr>
              <a:t>Labdarúgó Akadémiák országos hálózatának kiépítése</a:t>
            </a:r>
          </a:p>
          <a:p>
            <a:pPr>
              <a:defRPr/>
            </a:pPr>
            <a:r>
              <a:rPr lang="hu-HU" sz="1800" b="1" dirty="0" smtClean="0">
                <a:solidFill>
                  <a:schemeClr val="tx1"/>
                </a:solidFill>
              </a:rPr>
              <a:t>Telki Edzőközpont továbbfejlesztése</a:t>
            </a:r>
          </a:p>
        </p:txBody>
      </p:sp>
      <p:sp>
        <p:nvSpPr>
          <p:cNvPr id="17" name="Tartalom helye 16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4038600" cy="17256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None/>
              <a:defRPr/>
            </a:pPr>
            <a:r>
              <a:rPr lang="hu-HU" sz="1600" b="1" dirty="0" smtClean="0">
                <a:solidFill>
                  <a:schemeClr val="tx1"/>
                </a:solidFill>
              </a:rPr>
              <a:t>       Fűthető és vízelvezetős  labdarúgó pályák kiépítése</a:t>
            </a:r>
          </a:p>
          <a:p>
            <a:pPr>
              <a:defRPr/>
            </a:pPr>
            <a:r>
              <a:rPr lang="hu-HU" sz="1400" dirty="0" smtClean="0">
                <a:solidFill>
                  <a:schemeClr val="tx1"/>
                </a:solidFill>
              </a:rPr>
              <a:t>Három éven belül az NB-I-es csapatoknál fűthető centerpálya és két fűtött vagy műfüves edzőpálya  létesítése az UEFA standardok alapján</a:t>
            </a:r>
            <a:endParaRPr lang="hu-H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25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411663" y="2955925"/>
            <a:ext cx="1841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hu-HU" sz="4000" b="1" dirty="0"/>
          </a:p>
          <a:p>
            <a:endParaRPr lang="hu-HU" sz="1600" dirty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239838" y="2439988"/>
            <a:ext cx="7077075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hu-HU" dirty="0"/>
          </a:p>
          <a:p>
            <a:pPr eaLnBrk="1" hangingPunct="1"/>
            <a:endParaRPr lang="hu-HU" dirty="0"/>
          </a:p>
          <a:p>
            <a:pPr eaLnBrk="1" hangingPunct="1"/>
            <a:endParaRPr lang="hu-HU" dirty="0"/>
          </a:p>
          <a:p>
            <a:pPr eaLnBrk="1" hangingPunct="1"/>
            <a:endParaRPr lang="hu-HU" dirty="0"/>
          </a:p>
          <a:p>
            <a:pPr eaLnBrk="1" hangingPunct="1"/>
            <a:endParaRPr lang="hu-HU" dirty="0"/>
          </a:p>
          <a:p>
            <a:pPr eaLnBrk="1" hangingPunct="1"/>
            <a:endParaRPr lang="hu-HU" dirty="0"/>
          </a:p>
          <a:p>
            <a:pPr eaLnBrk="1" hangingPunct="1"/>
            <a:endParaRPr lang="hu-HU" dirty="0"/>
          </a:p>
          <a:p>
            <a:pPr eaLnBrk="1" hangingPunct="1"/>
            <a:endParaRPr lang="hu-HU" dirty="0"/>
          </a:p>
          <a:p>
            <a:pPr eaLnBrk="1" hangingPunct="1"/>
            <a:endParaRPr lang="hu-HU" dirty="0"/>
          </a:p>
          <a:p>
            <a:pPr eaLnBrk="1" hangingPunct="1"/>
            <a:endParaRPr lang="hu-HU" dirty="0"/>
          </a:p>
          <a:p>
            <a:pPr eaLnBrk="1" hangingPunct="1"/>
            <a:endParaRPr lang="hu-HU" dirty="0"/>
          </a:p>
          <a:p>
            <a:pPr eaLnBrk="1" hangingPunct="1"/>
            <a:endParaRPr lang="hu-HU" dirty="0"/>
          </a:p>
          <a:p>
            <a:pPr eaLnBrk="1" hangingPunct="1"/>
            <a:endParaRPr lang="hu-HU" dirty="0"/>
          </a:p>
        </p:txBody>
      </p:sp>
      <p:sp>
        <p:nvSpPr>
          <p:cNvPr id="15365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476673"/>
            <a:ext cx="8280919" cy="940966"/>
          </a:xfrm>
        </p:spPr>
        <p:txBody>
          <a:bodyPr>
            <a:noAutofit/>
          </a:bodyPr>
          <a:lstStyle/>
          <a:p>
            <a:r>
              <a:rPr lang="hu-HU" sz="2800" b="1" dirty="0" smtClean="0">
                <a:solidFill>
                  <a:schemeClr val="bg1">
                    <a:lumMod val="50000"/>
                  </a:schemeClr>
                </a:solidFill>
              </a:rPr>
              <a:t>Tömegesítés – egyesületi, tömeg – és szabadidősport infrastrukturális fejlesztése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93856060"/>
              </p:ext>
            </p:extLst>
          </p:nvPr>
        </p:nvGraphicFramePr>
        <p:xfrm>
          <a:off x="480043" y="3078164"/>
          <a:ext cx="8207570" cy="3278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750" y="1957866"/>
            <a:ext cx="8229600" cy="523875"/>
          </a:xfrm>
          <a:prstGeom prst="rect">
            <a:avLst/>
          </a:prstGeom>
          <a:solidFill>
            <a:srgbClr val="FFCC66"/>
          </a:solidFill>
          <a:ln cap="rnd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hu-HU" sz="1400" b="1" dirty="0">
                <a:solidFill>
                  <a:schemeClr val="tx1"/>
                </a:solidFill>
              </a:rPr>
              <a:t>CÉL: </a:t>
            </a:r>
            <a:r>
              <a:rPr lang="hu-HU" sz="1400" dirty="0">
                <a:solidFill>
                  <a:schemeClr val="tx1"/>
                </a:solidFill>
              </a:rPr>
              <a:t>Akt</a:t>
            </a:r>
            <a:r>
              <a:rPr lang="en-US" sz="1400" dirty="0">
                <a:solidFill>
                  <a:schemeClr val="tx1"/>
                </a:solidFill>
              </a:rPr>
              <a:t>í</a:t>
            </a:r>
            <a:r>
              <a:rPr lang="hu-HU" sz="1400" dirty="0">
                <a:solidFill>
                  <a:schemeClr val="tx1"/>
                </a:solidFill>
              </a:rPr>
              <a:t>v labdarúgók számának növelése, tömeges</a:t>
            </a:r>
            <a:r>
              <a:rPr lang="en-US" sz="1400" dirty="0">
                <a:solidFill>
                  <a:schemeClr val="tx1"/>
                </a:solidFill>
              </a:rPr>
              <a:t>í</a:t>
            </a:r>
            <a:r>
              <a:rPr lang="hu-HU" sz="1400" dirty="0">
                <a:solidFill>
                  <a:schemeClr val="tx1"/>
                </a:solidFill>
              </a:rPr>
              <a:t>tés, a Grassroots labdarúgás fejlesztése</a:t>
            </a:r>
            <a:r>
              <a:rPr lang="hu-HU" sz="1400" dirty="0" smtClean="0">
                <a:solidFill>
                  <a:schemeClr val="tx1"/>
                </a:solidFill>
              </a:rPr>
              <a:t>,</a:t>
            </a:r>
          </a:p>
          <a:p>
            <a:pPr algn="l">
              <a:defRPr/>
            </a:pPr>
            <a:r>
              <a:rPr lang="hu-HU" sz="1400" dirty="0" smtClean="0">
                <a:solidFill>
                  <a:schemeClr val="tx1"/>
                </a:solidFill>
              </a:rPr>
              <a:t>         grundhagyományok </a:t>
            </a:r>
            <a:r>
              <a:rPr lang="hu-HU" sz="1400" dirty="0">
                <a:solidFill>
                  <a:schemeClr val="tx1"/>
                </a:solidFill>
              </a:rPr>
              <a:t>felélesztése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15368" name="Group 9"/>
          <p:cNvGrpSpPr>
            <a:grpSpLocks/>
          </p:cNvGrpSpPr>
          <p:nvPr/>
        </p:nvGrpSpPr>
        <p:grpSpPr bwMode="auto">
          <a:xfrm rot="5400000">
            <a:off x="1102475" y="2690020"/>
            <a:ext cx="387350" cy="388937"/>
            <a:chOff x="2394679" y="449616"/>
            <a:chExt cx="629655" cy="487783"/>
          </a:xfrm>
        </p:grpSpPr>
        <p:sp>
          <p:nvSpPr>
            <p:cNvPr id="11" name="Right Arrow 10"/>
            <p:cNvSpPr/>
            <p:nvPr/>
          </p:nvSpPr>
          <p:spPr>
            <a:xfrm>
              <a:off x="2394679" y="449616"/>
              <a:ext cx="629655" cy="48778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ight Arrow 4"/>
            <p:cNvSpPr>
              <a:spLocks noChangeArrowheads="1"/>
            </p:cNvSpPr>
            <p:nvPr/>
          </p:nvSpPr>
          <p:spPr bwMode="auto">
            <a:xfrm>
              <a:off x="2394680" y="547173"/>
              <a:ext cx="482564" cy="292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lIns="0" tIns="0" rIns="0" bIns="0" anchor="ctr"/>
            <a:lstStyle/>
            <a:p>
              <a:pPr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100" dirty="0">
                <a:solidFill>
                  <a:schemeClr val="lt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257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06489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593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 txBox="1">
            <a:spLocks noChangeArrowheads="1"/>
          </p:cNvSpPr>
          <p:nvPr/>
        </p:nvSpPr>
        <p:spPr bwMode="auto">
          <a:xfrm>
            <a:off x="2843213" y="404813"/>
            <a:ext cx="51847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hu-HU" sz="2400" b="1" dirty="0">
                <a:solidFill>
                  <a:srgbClr val="FFFFFF"/>
                </a:solidFill>
                <a:cs typeface="Arial" charset="0"/>
              </a:rPr>
              <a:t>A projekt a magyar futball sikereinek megalapozásához járul hozzá</a:t>
            </a:r>
            <a:br>
              <a:rPr lang="hu-HU" sz="2400" b="1" dirty="0">
                <a:solidFill>
                  <a:srgbClr val="FFFFFF"/>
                </a:solidFill>
                <a:cs typeface="Arial" charset="0"/>
              </a:rPr>
            </a:br>
            <a:endParaRPr lang="hu-HU" sz="2800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741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3391161"/>
            <a:ext cx="3779838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1" y="1412875"/>
            <a:ext cx="3821112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10"/>
          <p:cNvSpPr txBox="1">
            <a:spLocks noChangeArrowheads="1"/>
          </p:cNvSpPr>
          <p:nvPr/>
        </p:nvSpPr>
        <p:spPr bwMode="auto">
          <a:xfrm>
            <a:off x="6074688" y="2711710"/>
            <a:ext cx="2241728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hu-HU" sz="23000" b="1" dirty="0">
                <a:solidFill>
                  <a:srgbClr val="FF3300"/>
                </a:solidFill>
                <a:cs typeface="Arial" charset="0"/>
              </a:rPr>
              <a:t>X</a:t>
            </a:r>
          </a:p>
        </p:txBody>
      </p:sp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6" y="2009775"/>
            <a:ext cx="5184775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827584" y="493345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A projekt a magyar futball sikereinek megalapozásához járul hozzá</a:t>
            </a:r>
            <a:endParaRPr lang="hu-HU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 txBox="1">
            <a:spLocks noChangeArrowheads="1"/>
          </p:cNvSpPr>
          <p:nvPr/>
        </p:nvSpPr>
        <p:spPr bwMode="auto">
          <a:xfrm>
            <a:off x="683568" y="620688"/>
            <a:ext cx="7920880" cy="86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hu-HU" sz="2600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A sportszerű </a:t>
            </a:r>
            <a:r>
              <a:rPr lang="hu-HU" sz="26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szurkolás elterjesztése </a:t>
            </a:r>
            <a:r>
              <a:rPr lang="hu-HU" sz="2600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kiemelt </a:t>
            </a:r>
            <a:r>
              <a:rPr lang="hu-HU" sz="26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cél</a:t>
            </a:r>
          </a:p>
          <a:p>
            <a:pPr algn="l">
              <a:spcBef>
                <a:spcPct val="20000"/>
              </a:spcBef>
            </a:pPr>
            <a:r>
              <a:rPr lang="hu-HU" sz="2400" b="1" dirty="0" smtClean="0">
                <a:solidFill>
                  <a:srgbClr val="FFFFFF"/>
                </a:solidFill>
                <a:cs typeface="Arial" charset="0"/>
              </a:rPr>
              <a:t>szurkolás </a:t>
            </a:r>
            <a:r>
              <a:rPr lang="hu-HU" sz="2400" b="1" dirty="0">
                <a:solidFill>
                  <a:srgbClr val="FFFFFF"/>
                </a:solidFill>
                <a:cs typeface="Arial" charset="0"/>
              </a:rPr>
              <a:t>elterjesztése kiemelt cél</a:t>
            </a:r>
            <a:endParaRPr lang="hu-HU" sz="28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435" name="Szövegdoboz 9"/>
          <p:cNvSpPr txBox="1">
            <a:spLocks noChangeArrowheads="1"/>
          </p:cNvSpPr>
          <p:nvPr/>
        </p:nvSpPr>
        <p:spPr bwMode="auto">
          <a:xfrm>
            <a:off x="414977" y="1340768"/>
            <a:ext cx="8549511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hu-HU" sz="2000" b="1" dirty="0">
                <a:solidFill>
                  <a:srgbClr val="000000"/>
                </a:solidFill>
                <a:cs typeface="Arial" charset="0"/>
              </a:rPr>
              <a:t>A STADION BIZTONSÁG PROJEKT CÉLJA</a:t>
            </a:r>
          </a:p>
          <a:p>
            <a:pPr algn="l" eaLnBrk="1" hangingPunct="1">
              <a:spcBef>
                <a:spcPct val="20000"/>
              </a:spcBef>
            </a:pPr>
            <a:endParaRPr lang="hu-HU" sz="1600" b="1" dirty="0">
              <a:solidFill>
                <a:srgbClr val="000000"/>
              </a:solidFill>
              <a:cs typeface="Arial" charset="0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hu-HU" dirty="0">
                <a:solidFill>
                  <a:srgbClr val="000000"/>
                </a:solidFill>
                <a:cs typeface="Arial" charset="0"/>
              </a:rPr>
              <a:t>Minden rendelkezésére álló eszközével az MLSZ arra törekszik, hogy vonzóvá tegye a labdarúgó események látogatását a társadalom lehető legszélesebb rétegei számára – korra, nemre való tekintet nélkül. </a:t>
            </a:r>
          </a:p>
          <a:p>
            <a:pPr algn="just" eaLnBrk="1" hangingPunct="1">
              <a:spcBef>
                <a:spcPct val="20000"/>
              </a:spcBef>
            </a:pPr>
            <a:r>
              <a:rPr lang="hu-HU" dirty="0">
                <a:solidFill>
                  <a:srgbClr val="000000"/>
                </a:solidFill>
                <a:cs typeface="Arial" charset="0"/>
              </a:rPr>
              <a:t>A projekt legfőbb célja, hogy az infrastrukturális fejlesztésekkel egyrészt segítse elő a sportszerű szurkolás elterjedését, másrészt pedig akadályozza meg, hogy olyanok is bejussanak a meccsekre, akik számára a sportesemény csak alkalom a rendbontásra.</a:t>
            </a:r>
          </a:p>
        </p:txBody>
      </p:sp>
      <p:pic>
        <p:nvPicPr>
          <p:cNvPr id="18436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64918"/>
            <a:ext cx="38893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89100"/>
            <a:ext cx="2451100" cy="2154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00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 txBox="1">
            <a:spLocks noChangeArrowheads="1"/>
          </p:cNvSpPr>
          <p:nvPr/>
        </p:nvSpPr>
        <p:spPr bwMode="auto">
          <a:xfrm>
            <a:off x="2843213" y="1125538"/>
            <a:ext cx="51847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20000"/>
              </a:spcBef>
            </a:pPr>
            <a:endParaRPr lang="hu-HU" sz="22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2916238" y="1052513"/>
            <a:ext cx="51847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hu-HU" sz="2400" b="1" dirty="0">
                <a:solidFill>
                  <a:srgbClr val="FFFFFF"/>
                </a:solidFill>
                <a:cs typeface="Arial" charset="0"/>
              </a:rPr>
              <a:t>A technika és adatvédelem</a:t>
            </a:r>
            <a:endParaRPr lang="hu-HU" sz="28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460" name="Text Box 16"/>
          <p:cNvSpPr txBox="1">
            <a:spLocks noChangeArrowheads="1"/>
          </p:cNvSpPr>
          <p:nvPr/>
        </p:nvSpPr>
        <p:spPr bwMode="auto">
          <a:xfrm>
            <a:off x="5580063" y="1844675"/>
            <a:ext cx="2447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hu-HU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8" y="1340981"/>
            <a:ext cx="4787900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88519"/>
            <a:ext cx="3746500" cy="460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1475656" y="756206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hu-HU" sz="32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A technika és adatvédelem</a:t>
            </a:r>
          </a:p>
        </p:txBody>
      </p:sp>
    </p:spTree>
    <p:extLst>
      <p:ext uri="{BB962C8B-B14F-4D97-AF65-F5344CB8AC3E}">
        <p14:creationId xmlns:p14="http://schemas.microsoft.com/office/powerpoint/2010/main" val="259565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687</Words>
  <Application>Microsoft Office PowerPoint</Application>
  <PresentationFormat>Diavetítés a képernyőre (4:3 oldalarány)</PresentationFormat>
  <Paragraphs>133</Paragraphs>
  <Slides>14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Office-téma</vt:lpstr>
      <vt:lpstr>LOREM IPSUM DOLOR SIT</vt:lpstr>
      <vt:lpstr>Infrastruktúra fejlesztés szerkezete</vt:lpstr>
      <vt:lpstr>Az infrastruktúra fejlesztés céljai</vt:lpstr>
      <vt:lpstr>   Fejlesztések az élsporthoz kapcsolódóan</vt:lpstr>
      <vt:lpstr>Tömegesítés – egyesületi, tömeg – és szabadidősport infrastrukturális fejlesztése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Nagyiványi Márton</dc:creator>
  <cp:lastModifiedBy>Bartha Katalin</cp:lastModifiedBy>
  <cp:revision>15</cp:revision>
  <dcterms:created xsi:type="dcterms:W3CDTF">2012-12-19T14:26:36Z</dcterms:created>
  <dcterms:modified xsi:type="dcterms:W3CDTF">2013-01-15T14:04:12Z</dcterms:modified>
</cp:coreProperties>
</file>